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36576000" cy="27432000"/>
  <p:notesSz cx="32918400" cy="51206400"/>
  <p:defaultTextStyle>
    <a:defPPr>
      <a:defRPr lang="en-US"/>
    </a:defPPr>
    <a:lvl1pPr algn="l" rtl="0" fontAlgn="base">
      <a:spcBef>
        <a:spcPct val="0"/>
      </a:spcBef>
      <a:spcAft>
        <a:spcPct val="0"/>
      </a:spcAft>
      <a:defRPr sz="2500" kern="1200">
        <a:solidFill>
          <a:schemeClr val="tx1"/>
        </a:solidFill>
        <a:latin typeface="Helvetica" pitchFamily="34" charset="0"/>
        <a:ea typeface="ＭＳ Ｐゴシック" pitchFamily="34" charset="-128"/>
        <a:cs typeface="+mn-cs"/>
      </a:defRPr>
    </a:lvl1pPr>
    <a:lvl2pPr marL="347790" algn="l" rtl="0" fontAlgn="base">
      <a:spcBef>
        <a:spcPct val="0"/>
      </a:spcBef>
      <a:spcAft>
        <a:spcPct val="0"/>
      </a:spcAft>
      <a:defRPr sz="2500" kern="1200">
        <a:solidFill>
          <a:schemeClr val="tx1"/>
        </a:solidFill>
        <a:latin typeface="Helvetica" pitchFamily="34" charset="0"/>
        <a:ea typeface="ＭＳ Ｐゴシック" pitchFamily="34" charset="-128"/>
        <a:cs typeface="+mn-cs"/>
      </a:defRPr>
    </a:lvl2pPr>
    <a:lvl3pPr marL="695580" algn="l" rtl="0" fontAlgn="base">
      <a:spcBef>
        <a:spcPct val="0"/>
      </a:spcBef>
      <a:spcAft>
        <a:spcPct val="0"/>
      </a:spcAft>
      <a:defRPr sz="2500" kern="1200">
        <a:solidFill>
          <a:schemeClr val="tx1"/>
        </a:solidFill>
        <a:latin typeface="Helvetica" pitchFamily="34" charset="0"/>
        <a:ea typeface="ＭＳ Ｐゴシック" pitchFamily="34" charset="-128"/>
        <a:cs typeface="+mn-cs"/>
      </a:defRPr>
    </a:lvl3pPr>
    <a:lvl4pPr marL="1043371" algn="l" rtl="0" fontAlgn="base">
      <a:spcBef>
        <a:spcPct val="0"/>
      </a:spcBef>
      <a:spcAft>
        <a:spcPct val="0"/>
      </a:spcAft>
      <a:defRPr sz="2500" kern="1200">
        <a:solidFill>
          <a:schemeClr val="tx1"/>
        </a:solidFill>
        <a:latin typeface="Helvetica" pitchFamily="34" charset="0"/>
        <a:ea typeface="ＭＳ Ｐゴシック" pitchFamily="34" charset="-128"/>
        <a:cs typeface="+mn-cs"/>
      </a:defRPr>
    </a:lvl4pPr>
    <a:lvl5pPr marL="1391161" algn="l" rtl="0" fontAlgn="base">
      <a:spcBef>
        <a:spcPct val="0"/>
      </a:spcBef>
      <a:spcAft>
        <a:spcPct val="0"/>
      </a:spcAft>
      <a:defRPr sz="2500" kern="1200">
        <a:solidFill>
          <a:schemeClr val="tx1"/>
        </a:solidFill>
        <a:latin typeface="Helvetica" pitchFamily="34" charset="0"/>
        <a:ea typeface="ＭＳ Ｐゴシック" pitchFamily="34" charset="-128"/>
        <a:cs typeface="+mn-cs"/>
      </a:defRPr>
    </a:lvl5pPr>
    <a:lvl6pPr marL="1738953" algn="l" defTabSz="695580" rtl="0" eaLnBrk="1" latinLnBrk="0" hangingPunct="1">
      <a:defRPr sz="2500" kern="1200">
        <a:solidFill>
          <a:schemeClr val="tx1"/>
        </a:solidFill>
        <a:latin typeface="Helvetica" pitchFamily="34" charset="0"/>
        <a:ea typeface="ＭＳ Ｐゴシック" pitchFamily="34" charset="-128"/>
        <a:cs typeface="+mn-cs"/>
      </a:defRPr>
    </a:lvl6pPr>
    <a:lvl7pPr marL="2086743" algn="l" defTabSz="695580" rtl="0" eaLnBrk="1" latinLnBrk="0" hangingPunct="1">
      <a:defRPr sz="2500" kern="1200">
        <a:solidFill>
          <a:schemeClr val="tx1"/>
        </a:solidFill>
        <a:latin typeface="Helvetica" pitchFamily="34" charset="0"/>
        <a:ea typeface="ＭＳ Ｐゴシック" pitchFamily="34" charset="-128"/>
        <a:cs typeface="+mn-cs"/>
      </a:defRPr>
    </a:lvl7pPr>
    <a:lvl8pPr marL="2434533" algn="l" defTabSz="695580" rtl="0" eaLnBrk="1" latinLnBrk="0" hangingPunct="1">
      <a:defRPr sz="2500" kern="1200">
        <a:solidFill>
          <a:schemeClr val="tx1"/>
        </a:solidFill>
        <a:latin typeface="Helvetica" pitchFamily="34" charset="0"/>
        <a:ea typeface="ＭＳ Ｐゴシック" pitchFamily="34" charset="-128"/>
        <a:cs typeface="+mn-cs"/>
      </a:defRPr>
    </a:lvl8pPr>
    <a:lvl9pPr marL="2782324" algn="l" defTabSz="695580" rtl="0" eaLnBrk="1" latinLnBrk="0" hangingPunct="1">
      <a:defRPr sz="2500" kern="1200">
        <a:solidFill>
          <a:schemeClr val="tx1"/>
        </a:solidFill>
        <a:latin typeface="Helvetica"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080"/>
    <a:srgbClr val="FFFFE1"/>
    <a:srgbClr val="0000FF"/>
    <a:srgbClr val="FFF3F3"/>
    <a:srgbClr val="800040"/>
    <a:srgbClr val="FF6FCF"/>
    <a:srgbClr val="FF8000"/>
    <a:srgbClr val="FFF1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8934" autoAdjust="0"/>
  </p:normalViewPr>
  <p:slideViewPr>
    <p:cSldViewPr snapToGrid="0">
      <p:cViewPr>
        <p:scale>
          <a:sx n="30" d="100"/>
          <a:sy n="30" d="100"/>
        </p:scale>
        <p:origin x="-1248" y="222"/>
      </p:cViewPr>
      <p:guideLst>
        <p:guide orient="horz" pos="598"/>
        <p:guide orient="horz" pos="16360"/>
        <p:guide orient="horz" pos="3107"/>
        <p:guide orient="horz" pos="1774"/>
        <p:guide pos="5313"/>
        <p:guide pos="6009"/>
        <p:guide pos="10937"/>
        <p:guide pos="17526"/>
        <p:guide pos="821"/>
        <p:guide pos="11664"/>
        <p:guide pos="16831"/>
        <p:guide pos="22051"/>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265275" cy="2560638"/>
          </a:xfrm>
          <a:prstGeom prst="rect">
            <a:avLst/>
          </a:prstGeom>
        </p:spPr>
        <p:txBody>
          <a:bodyPr vert="horz" lIns="91440" tIns="45720" rIns="91440" bIns="45720" rtlCol="0"/>
          <a:lstStyle>
            <a:lvl1pPr algn="l">
              <a:defRPr sz="1200">
                <a:latin typeface="Helvetica" pitchFamily="-111" charset="0"/>
                <a:ea typeface="+mn-ea"/>
                <a:cs typeface="+mn-cs"/>
              </a:defRPr>
            </a:lvl1pPr>
          </a:lstStyle>
          <a:p>
            <a:pPr>
              <a:defRPr/>
            </a:pPr>
            <a:endParaRPr lang="en-US"/>
          </a:p>
        </p:txBody>
      </p:sp>
      <p:sp>
        <p:nvSpPr>
          <p:cNvPr id="3" name="Date Placeholder 2"/>
          <p:cNvSpPr>
            <a:spLocks noGrp="1"/>
          </p:cNvSpPr>
          <p:nvPr>
            <p:ph type="dt" idx="1"/>
          </p:nvPr>
        </p:nvSpPr>
        <p:spPr>
          <a:xfrm>
            <a:off x="18646775" y="0"/>
            <a:ext cx="14263688" cy="2560638"/>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itchFamily="-111" charset="0"/>
                <a:ea typeface="ＭＳ Ｐゴシック" pitchFamily="-111" charset="-128"/>
                <a:cs typeface="+mn-cs"/>
              </a:defRPr>
            </a:lvl1pPr>
          </a:lstStyle>
          <a:p>
            <a:pPr>
              <a:defRPr/>
            </a:pPr>
            <a:fld id="{C3ACEB49-3CE9-4EBE-96FF-4FE98288F8E8}" type="datetime1">
              <a:rPr lang="en-US"/>
              <a:pPr>
                <a:defRPr/>
              </a:pPr>
              <a:t>4/23/2013</a:t>
            </a:fld>
            <a:endParaRPr lang="en-US" dirty="0"/>
          </a:p>
        </p:txBody>
      </p:sp>
      <p:sp>
        <p:nvSpPr>
          <p:cNvPr id="4" name="Slide Image Placeholder 3"/>
          <p:cNvSpPr>
            <a:spLocks noGrp="1" noRot="1" noChangeAspect="1"/>
          </p:cNvSpPr>
          <p:nvPr>
            <p:ph type="sldImg" idx="2"/>
          </p:nvPr>
        </p:nvSpPr>
        <p:spPr>
          <a:xfrm>
            <a:off x="3657600" y="3840163"/>
            <a:ext cx="25603200" cy="192024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3292475" y="24323675"/>
            <a:ext cx="26333450" cy="230425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48637825"/>
            <a:ext cx="14265275" cy="2559050"/>
          </a:xfrm>
          <a:prstGeom prst="rect">
            <a:avLst/>
          </a:prstGeom>
        </p:spPr>
        <p:txBody>
          <a:bodyPr vert="horz" lIns="91440" tIns="45720" rIns="91440" bIns="45720" rtlCol="0" anchor="b"/>
          <a:lstStyle>
            <a:lvl1pPr algn="l">
              <a:defRPr sz="1200">
                <a:latin typeface="Helvetica" pitchFamily="-111"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18646775" y="48637825"/>
            <a:ext cx="14263688" cy="255905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itchFamily="-111" charset="0"/>
                <a:ea typeface="ＭＳ Ｐゴシック" pitchFamily="-111" charset="-128"/>
                <a:cs typeface="+mn-cs"/>
              </a:defRPr>
            </a:lvl1pPr>
          </a:lstStyle>
          <a:p>
            <a:pPr>
              <a:defRPr/>
            </a:pPr>
            <a:fld id="{ACE8360B-5843-46C1-8BB9-EC3AA2EC47B5}" type="slidenum">
              <a:rPr lang="en-US"/>
              <a:pPr>
                <a:defRPr/>
              </a:pPr>
              <a:t>‹#›</a:t>
            </a:fld>
            <a:endParaRPr lang="en-US" dirty="0"/>
          </a:p>
        </p:txBody>
      </p:sp>
    </p:spTree>
    <p:extLst>
      <p:ext uri="{BB962C8B-B14F-4D97-AF65-F5344CB8AC3E}">
        <p14:creationId xmlns:p14="http://schemas.microsoft.com/office/powerpoint/2010/main" val="3193341217"/>
      </p:ext>
    </p:extLst>
  </p:cSld>
  <p:clrMap bg1="lt1" tx1="dk1" bg2="lt2" tx2="dk2" accent1="accent1" accent2="accent2" accent3="accent3" accent4="accent4" accent5="accent5" accent6="accent6" hlink="hlink" folHlink="folHlink"/>
  <p:notesStyle>
    <a:lvl1pPr algn="l" defTabSz="347790" rtl="0" eaLnBrk="0" fontAlgn="base" hangingPunct="0">
      <a:spcBef>
        <a:spcPct val="30000"/>
      </a:spcBef>
      <a:spcAft>
        <a:spcPct val="0"/>
      </a:spcAft>
      <a:defRPr sz="1000" kern="1200">
        <a:solidFill>
          <a:schemeClr val="tx1"/>
        </a:solidFill>
        <a:latin typeface="+mn-lt"/>
        <a:ea typeface="ＭＳ Ｐゴシック" pitchFamily="-111" charset="-128"/>
        <a:cs typeface="ＭＳ Ｐゴシック" pitchFamily="-111" charset="-128"/>
      </a:defRPr>
    </a:lvl1pPr>
    <a:lvl2pPr marL="347790" algn="l" defTabSz="347790" rtl="0" eaLnBrk="0" fontAlgn="base" hangingPunct="0">
      <a:spcBef>
        <a:spcPct val="30000"/>
      </a:spcBef>
      <a:spcAft>
        <a:spcPct val="0"/>
      </a:spcAft>
      <a:defRPr sz="1000" kern="1200">
        <a:solidFill>
          <a:schemeClr val="tx1"/>
        </a:solidFill>
        <a:latin typeface="+mn-lt"/>
        <a:ea typeface="ＭＳ Ｐゴシック" pitchFamily="-111" charset="-128"/>
        <a:cs typeface="ＭＳ Ｐゴシック"/>
      </a:defRPr>
    </a:lvl2pPr>
    <a:lvl3pPr marL="695580" algn="l" defTabSz="347790" rtl="0" eaLnBrk="0" fontAlgn="base" hangingPunct="0">
      <a:spcBef>
        <a:spcPct val="30000"/>
      </a:spcBef>
      <a:spcAft>
        <a:spcPct val="0"/>
      </a:spcAft>
      <a:defRPr sz="1000" kern="1200">
        <a:solidFill>
          <a:schemeClr val="tx1"/>
        </a:solidFill>
        <a:latin typeface="+mn-lt"/>
        <a:ea typeface="ＭＳ Ｐゴシック" pitchFamily="-111" charset="-128"/>
        <a:cs typeface="ＭＳ Ｐゴシック"/>
      </a:defRPr>
    </a:lvl3pPr>
    <a:lvl4pPr marL="1043371" algn="l" defTabSz="347790" rtl="0" eaLnBrk="0" fontAlgn="base" hangingPunct="0">
      <a:spcBef>
        <a:spcPct val="30000"/>
      </a:spcBef>
      <a:spcAft>
        <a:spcPct val="0"/>
      </a:spcAft>
      <a:defRPr sz="1000" kern="1200">
        <a:solidFill>
          <a:schemeClr val="tx1"/>
        </a:solidFill>
        <a:latin typeface="+mn-lt"/>
        <a:ea typeface="ＭＳ Ｐゴシック" pitchFamily="-111" charset="-128"/>
        <a:cs typeface="ＭＳ Ｐゴシック"/>
      </a:defRPr>
    </a:lvl4pPr>
    <a:lvl5pPr marL="1391161" algn="l" defTabSz="347790" rtl="0" eaLnBrk="0" fontAlgn="base" hangingPunct="0">
      <a:spcBef>
        <a:spcPct val="30000"/>
      </a:spcBef>
      <a:spcAft>
        <a:spcPct val="0"/>
      </a:spcAft>
      <a:defRPr sz="1000" kern="1200">
        <a:solidFill>
          <a:schemeClr val="tx1"/>
        </a:solidFill>
        <a:latin typeface="+mn-lt"/>
        <a:ea typeface="ＭＳ Ｐゴシック" pitchFamily="-111" charset="-128"/>
        <a:cs typeface="ＭＳ Ｐゴシック"/>
      </a:defRPr>
    </a:lvl5pPr>
    <a:lvl6pPr marL="1738953" algn="l" defTabSz="347790" rtl="0" eaLnBrk="1" latinLnBrk="0" hangingPunct="1">
      <a:defRPr sz="1000" kern="1200">
        <a:solidFill>
          <a:schemeClr val="tx1"/>
        </a:solidFill>
        <a:latin typeface="+mn-lt"/>
        <a:ea typeface="+mn-ea"/>
        <a:cs typeface="+mn-cs"/>
      </a:defRPr>
    </a:lvl6pPr>
    <a:lvl7pPr marL="2086743" algn="l" defTabSz="347790" rtl="0" eaLnBrk="1" latinLnBrk="0" hangingPunct="1">
      <a:defRPr sz="1000" kern="1200">
        <a:solidFill>
          <a:schemeClr val="tx1"/>
        </a:solidFill>
        <a:latin typeface="+mn-lt"/>
        <a:ea typeface="+mn-ea"/>
        <a:cs typeface="+mn-cs"/>
      </a:defRPr>
    </a:lvl7pPr>
    <a:lvl8pPr marL="2434533" algn="l" defTabSz="347790" rtl="0" eaLnBrk="1" latinLnBrk="0" hangingPunct="1">
      <a:defRPr sz="1000" kern="1200">
        <a:solidFill>
          <a:schemeClr val="tx1"/>
        </a:solidFill>
        <a:latin typeface="+mn-lt"/>
        <a:ea typeface="+mn-ea"/>
        <a:cs typeface="+mn-cs"/>
      </a:defRPr>
    </a:lvl8pPr>
    <a:lvl9pPr marL="2782324" algn="l" defTabSz="347790"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3657600" y="3840163"/>
            <a:ext cx="25603200" cy="19202400"/>
          </a:xfrm>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4100" name="Slide Number Placeholder 3"/>
          <p:cNvSpPr>
            <a:spLocks noGrp="1"/>
          </p:cNvSpPr>
          <p:nvPr>
            <p:ph type="sldNum" sz="quarter" idx="5"/>
          </p:nvPr>
        </p:nvSpPr>
        <p:spPr bwMode="auto">
          <a:noFill/>
          <a:ln>
            <a:miter lim="800000"/>
            <a:headEnd/>
            <a:tailEnd/>
          </a:ln>
        </p:spPr>
        <p:txBody>
          <a:bodyPr/>
          <a:lstStyle/>
          <a:p>
            <a:fld id="{2DCAF4CA-46FC-4272-89E7-5DE880B73E6B}" type="slidenum">
              <a:rPr lang="en-US" smtClean="0">
                <a:latin typeface="Helvetica" pitchFamily="34" charset="0"/>
                <a:ea typeface="ＭＳ Ｐゴシック" pitchFamily="34" charset="-128"/>
              </a:rPr>
              <a:pPr/>
              <a:t>1</a:t>
            </a:fld>
            <a:endParaRPr lang="en-US" smtClean="0">
              <a:latin typeface="Helvetica"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2974" y="8522230"/>
            <a:ext cx="31090053" cy="5879042"/>
          </a:xfrm>
        </p:spPr>
        <p:txBody>
          <a:bodyPr/>
          <a:lstStyle/>
          <a:p>
            <a:r>
              <a:rPr lang="en-US" smtClean="0"/>
              <a:t>Click to edit Master title style</a:t>
            </a:r>
            <a:endParaRPr lang="en-US"/>
          </a:p>
        </p:txBody>
      </p:sp>
      <p:sp>
        <p:nvSpPr>
          <p:cNvPr id="3" name="Subtitle 2"/>
          <p:cNvSpPr>
            <a:spLocks noGrp="1"/>
          </p:cNvSpPr>
          <p:nvPr>
            <p:ph type="subTitle" idx="1"/>
          </p:nvPr>
        </p:nvSpPr>
        <p:spPr>
          <a:xfrm>
            <a:off x="5485947" y="15544272"/>
            <a:ext cx="25604107" cy="7011459"/>
          </a:xfrm>
        </p:spPr>
        <p:txBody>
          <a:bodyPr/>
          <a:lstStyle>
            <a:lvl1pPr marL="0" indent="0" algn="ctr">
              <a:buNone/>
              <a:defRPr/>
            </a:lvl1pPr>
            <a:lvl2pPr marL="347790" indent="0" algn="ctr">
              <a:buNone/>
              <a:defRPr/>
            </a:lvl2pPr>
            <a:lvl3pPr marL="695580" indent="0" algn="ctr">
              <a:buNone/>
              <a:defRPr/>
            </a:lvl3pPr>
            <a:lvl4pPr marL="1043371" indent="0" algn="ctr">
              <a:buNone/>
              <a:defRPr/>
            </a:lvl4pPr>
            <a:lvl5pPr marL="1391161" indent="0" algn="ctr">
              <a:buNone/>
              <a:defRPr/>
            </a:lvl5pPr>
            <a:lvl6pPr marL="1738953" indent="0" algn="ctr">
              <a:buNone/>
              <a:defRPr/>
            </a:lvl6pPr>
            <a:lvl7pPr marL="2086743" indent="0" algn="ctr">
              <a:buNone/>
              <a:defRPr/>
            </a:lvl7pPr>
            <a:lvl8pPr marL="2434533" indent="0" algn="ctr">
              <a:buNone/>
              <a:defRPr/>
            </a:lvl8pPr>
            <a:lvl9pPr marL="2782324"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1BF22E-0CC0-4F66-BBF7-4495B4A9562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DED30B-68AC-4CF9-8272-409FB07A7B5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061081" y="2438137"/>
            <a:ext cx="7771947" cy="2194586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42974" y="2438137"/>
            <a:ext cx="23209250" cy="219458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382711-BE35-4B16-9744-CE4D6C0EF626}"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74FBB5-C602-4452-BD8B-EB4AA66CA523}"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0" y="17627866"/>
            <a:ext cx="31090053" cy="5447771"/>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2889250" y="11627115"/>
            <a:ext cx="31090053" cy="6000750"/>
          </a:xfrm>
        </p:spPr>
        <p:txBody>
          <a:bodyPr anchor="b"/>
          <a:lstStyle>
            <a:lvl1pPr marL="0" indent="0">
              <a:buNone/>
              <a:defRPr sz="1500"/>
            </a:lvl1pPr>
            <a:lvl2pPr marL="347790" indent="0">
              <a:buNone/>
              <a:defRPr sz="1400"/>
            </a:lvl2pPr>
            <a:lvl3pPr marL="695580" indent="0">
              <a:buNone/>
              <a:defRPr sz="1200"/>
            </a:lvl3pPr>
            <a:lvl4pPr marL="1043371" indent="0">
              <a:buNone/>
              <a:defRPr sz="1000"/>
            </a:lvl4pPr>
            <a:lvl5pPr marL="1391161" indent="0">
              <a:buNone/>
              <a:defRPr sz="1000"/>
            </a:lvl5pPr>
            <a:lvl6pPr marL="1738953" indent="0">
              <a:buNone/>
              <a:defRPr sz="1000"/>
            </a:lvl6pPr>
            <a:lvl7pPr marL="2086743" indent="0">
              <a:buNone/>
              <a:defRPr sz="1000"/>
            </a:lvl7pPr>
            <a:lvl8pPr marL="2434533" indent="0">
              <a:buNone/>
              <a:defRPr sz="1000"/>
            </a:lvl8pPr>
            <a:lvl9pPr marL="2782324" indent="0">
              <a:buNone/>
              <a:defRPr sz="10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AC3585-8204-4C4F-BC91-DA330337D48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42975" y="7925594"/>
            <a:ext cx="15490598" cy="16458407"/>
          </a:xfrm>
        </p:spPr>
        <p:txBody>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8342430" y="7925594"/>
            <a:ext cx="15490599" cy="16458407"/>
          </a:xfrm>
        </p:spPr>
        <p:txBody>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7CE2FF0-1BC6-4B18-B6D0-D9863597722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9027" y="1098021"/>
            <a:ext cx="32917947" cy="457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29028" y="6140980"/>
            <a:ext cx="16160750" cy="2558522"/>
          </a:xfrm>
        </p:spPr>
        <p:txBody>
          <a:bodyPr anchor="b"/>
          <a:lstStyle>
            <a:lvl1pPr marL="0" indent="0">
              <a:buNone/>
              <a:defRPr sz="1800" b="1"/>
            </a:lvl1pPr>
            <a:lvl2pPr marL="347790" indent="0">
              <a:buNone/>
              <a:defRPr sz="1500" b="1"/>
            </a:lvl2pPr>
            <a:lvl3pPr marL="695580" indent="0">
              <a:buNone/>
              <a:defRPr sz="1400" b="1"/>
            </a:lvl3pPr>
            <a:lvl4pPr marL="1043371" indent="0">
              <a:buNone/>
              <a:defRPr sz="1200" b="1"/>
            </a:lvl4pPr>
            <a:lvl5pPr marL="1391161" indent="0">
              <a:buNone/>
              <a:defRPr sz="1200" b="1"/>
            </a:lvl5pPr>
            <a:lvl6pPr marL="1738953" indent="0">
              <a:buNone/>
              <a:defRPr sz="1200" b="1"/>
            </a:lvl6pPr>
            <a:lvl7pPr marL="2086743" indent="0">
              <a:buNone/>
              <a:defRPr sz="1200" b="1"/>
            </a:lvl7pPr>
            <a:lvl8pPr marL="2434533" indent="0">
              <a:buNone/>
              <a:defRPr sz="1200" b="1"/>
            </a:lvl8pPr>
            <a:lvl9pPr marL="2782324"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829028" y="8699500"/>
            <a:ext cx="16160750" cy="15804887"/>
          </a:xfrm>
        </p:spPr>
        <p:txBody>
          <a:bodyPr/>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8580553" y="6140980"/>
            <a:ext cx="16166420" cy="2558522"/>
          </a:xfrm>
        </p:spPr>
        <p:txBody>
          <a:bodyPr anchor="b"/>
          <a:lstStyle>
            <a:lvl1pPr marL="0" indent="0">
              <a:buNone/>
              <a:defRPr sz="1800" b="1"/>
            </a:lvl1pPr>
            <a:lvl2pPr marL="347790" indent="0">
              <a:buNone/>
              <a:defRPr sz="1500" b="1"/>
            </a:lvl2pPr>
            <a:lvl3pPr marL="695580" indent="0">
              <a:buNone/>
              <a:defRPr sz="1400" b="1"/>
            </a:lvl3pPr>
            <a:lvl4pPr marL="1043371" indent="0">
              <a:buNone/>
              <a:defRPr sz="1200" b="1"/>
            </a:lvl4pPr>
            <a:lvl5pPr marL="1391161" indent="0">
              <a:buNone/>
              <a:defRPr sz="1200" b="1"/>
            </a:lvl5pPr>
            <a:lvl6pPr marL="1738953" indent="0">
              <a:buNone/>
              <a:defRPr sz="1200" b="1"/>
            </a:lvl6pPr>
            <a:lvl7pPr marL="2086743" indent="0">
              <a:buNone/>
              <a:defRPr sz="1200" b="1"/>
            </a:lvl7pPr>
            <a:lvl8pPr marL="2434533" indent="0">
              <a:buNone/>
              <a:defRPr sz="1200" b="1"/>
            </a:lvl8pPr>
            <a:lvl9pPr marL="2782324"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18580553" y="8699500"/>
            <a:ext cx="16166420" cy="15804887"/>
          </a:xfrm>
        </p:spPr>
        <p:txBody>
          <a:bodyPr/>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204453F-A99E-4645-A18C-BA3B5503F13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62E1FED-4ABE-4C36-9477-1EE518CB52F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9C7A5D3-2B42-4E39-83E1-6C9F2C6A3D7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9028" y="1092729"/>
            <a:ext cx="12033250" cy="4647407"/>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14299973" y="1092730"/>
            <a:ext cx="20447000" cy="23411657"/>
          </a:xfrm>
        </p:spPr>
        <p:txBody>
          <a:bodyPr/>
          <a:lstStyle>
            <a:lvl1pPr>
              <a:defRPr sz="25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829028" y="5740136"/>
            <a:ext cx="12033250" cy="18764250"/>
          </a:xfrm>
        </p:spPr>
        <p:txBody>
          <a:bodyPr/>
          <a:lstStyle>
            <a:lvl1pPr marL="0" indent="0">
              <a:buNone/>
              <a:defRPr sz="1000"/>
            </a:lvl1pPr>
            <a:lvl2pPr marL="347790" indent="0">
              <a:buNone/>
              <a:defRPr sz="1000"/>
            </a:lvl2pPr>
            <a:lvl3pPr marL="695580" indent="0">
              <a:buNone/>
              <a:defRPr sz="800"/>
            </a:lvl3pPr>
            <a:lvl4pPr marL="1043371" indent="0">
              <a:buNone/>
              <a:defRPr sz="700"/>
            </a:lvl4pPr>
            <a:lvl5pPr marL="1391161" indent="0">
              <a:buNone/>
              <a:defRPr sz="700"/>
            </a:lvl5pPr>
            <a:lvl6pPr marL="1738953" indent="0">
              <a:buNone/>
              <a:defRPr sz="700"/>
            </a:lvl6pPr>
            <a:lvl7pPr marL="2086743" indent="0">
              <a:buNone/>
              <a:defRPr sz="700"/>
            </a:lvl7pPr>
            <a:lvl8pPr marL="2434533" indent="0">
              <a:buNone/>
              <a:defRPr sz="700"/>
            </a:lvl8pPr>
            <a:lvl9pPr marL="2782324" indent="0">
              <a:buNone/>
              <a:defRPr sz="7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19B4C8-E059-4B80-A35F-F83882CD936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8697" y="19202137"/>
            <a:ext cx="21946053" cy="2267479"/>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7168697" y="2451365"/>
            <a:ext cx="21946053" cy="16458407"/>
          </a:xfrm>
        </p:spPr>
        <p:txBody>
          <a:bodyPr/>
          <a:lstStyle>
            <a:lvl1pPr marL="0" indent="0">
              <a:buNone/>
              <a:defRPr sz="2500"/>
            </a:lvl1pPr>
            <a:lvl2pPr marL="347790" indent="0">
              <a:buNone/>
              <a:defRPr sz="2100"/>
            </a:lvl2pPr>
            <a:lvl3pPr marL="695580" indent="0">
              <a:buNone/>
              <a:defRPr sz="1800"/>
            </a:lvl3pPr>
            <a:lvl4pPr marL="1043371" indent="0">
              <a:buNone/>
              <a:defRPr sz="1500"/>
            </a:lvl4pPr>
            <a:lvl5pPr marL="1391161" indent="0">
              <a:buNone/>
              <a:defRPr sz="1500"/>
            </a:lvl5pPr>
            <a:lvl6pPr marL="1738953" indent="0">
              <a:buNone/>
              <a:defRPr sz="1500"/>
            </a:lvl6pPr>
            <a:lvl7pPr marL="2086743" indent="0">
              <a:buNone/>
              <a:defRPr sz="1500"/>
            </a:lvl7pPr>
            <a:lvl8pPr marL="2434533" indent="0">
              <a:buNone/>
              <a:defRPr sz="1500"/>
            </a:lvl8pPr>
            <a:lvl9pPr marL="2782324" indent="0">
              <a:buNone/>
              <a:defRPr sz="1500"/>
            </a:lvl9pPr>
          </a:lstStyle>
          <a:p>
            <a:pPr lvl="0"/>
            <a:endParaRPr lang="en-US" noProof="0" dirty="0" smtClean="0"/>
          </a:p>
        </p:txBody>
      </p:sp>
      <p:sp>
        <p:nvSpPr>
          <p:cNvPr id="4" name="Text Placeholder 3"/>
          <p:cNvSpPr>
            <a:spLocks noGrp="1"/>
          </p:cNvSpPr>
          <p:nvPr>
            <p:ph type="body" sz="half" idx="2"/>
          </p:nvPr>
        </p:nvSpPr>
        <p:spPr>
          <a:xfrm>
            <a:off x="7168697" y="21469615"/>
            <a:ext cx="21946053" cy="3218657"/>
          </a:xfrm>
        </p:spPr>
        <p:txBody>
          <a:bodyPr/>
          <a:lstStyle>
            <a:lvl1pPr marL="0" indent="0">
              <a:buNone/>
              <a:defRPr sz="1000"/>
            </a:lvl1pPr>
            <a:lvl2pPr marL="347790" indent="0">
              <a:buNone/>
              <a:defRPr sz="1000"/>
            </a:lvl2pPr>
            <a:lvl3pPr marL="695580" indent="0">
              <a:buNone/>
              <a:defRPr sz="800"/>
            </a:lvl3pPr>
            <a:lvl4pPr marL="1043371" indent="0">
              <a:buNone/>
              <a:defRPr sz="700"/>
            </a:lvl4pPr>
            <a:lvl5pPr marL="1391161" indent="0">
              <a:buNone/>
              <a:defRPr sz="700"/>
            </a:lvl5pPr>
            <a:lvl6pPr marL="1738953" indent="0">
              <a:buNone/>
              <a:defRPr sz="700"/>
            </a:lvl6pPr>
            <a:lvl7pPr marL="2086743" indent="0">
              <a:buNone/>
              <a:defRPr sz="700"/>
            </a:lvl7pPr>
            <a:lvl8pPr marL="2434533" indent="0">
              <a:buNone/>
              <a:defRPr sz="700"/>
            </a:lvl8pPr>
            <a:lvl9pPr marL="2782324" indent="0">
              <a:buNone/>
              <a:defRPr sz="7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24EAC4-95DF-4D46-BAB1-006B8DCC336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742974" y="2438136"/>
            <a:ext cx="31090053" cy="4572000"/>
          </a:xfrm>
          <a:prstGeom prst="rect">
            <a:avLst/>
          </a:prstGeom>
          <a:noFill/>
          <a:ln w="9525">
            <a:noFill/>
            <a:miter lim="800000"/>
            <a:headEnd/>
            <a:tailEnd/>
          </a:ln>
        </p:spPr>
        <p:txBody>
          <a:bodyPr vert="horz" wrap="square" lIns="310027" tIns="155014" rIns="310027" bIns="155014"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742974" y="7925594"/>
            <a:ext cx="31090053" cy="16458407"/>
          </a:xfrm>
          <a:prstGeom prst="rect">
            <a:avLst/>
          </a:prstGeom>
          <a:noFill/>
          <a:ln w="9525">
            <a:noFill/>
            <a:miter lim="800000"/>
            <a:headEnd/>
            <a:tailEnd/>
          </a:ln>
        </p:spPr>
        <p:txBody>
          <a:bodyPr vert="horz" wrap="square" lIns="310027" tIns="155014" rIns="310027" bIns="15501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742973" y="24993866"/>
            <a:ext cx="7620000" cy="1828271"/>
          </a:xfrm>
          <a:prstGeom prst="rect">
            <a:avLst/>
          </a:prstGeom>
          <a:noFill/>
          <a:ln w="9525">
            <a:noFill/>
            <a:miter lim="800000"/>
            <a:headEnd/>
            <a:tailEnd/>
          </a:ln>
          <a:effectLst/>
        </p:spPr>
        <p:txBody>
          <a:bodyPr vert="horz" wrap="square" lIns="310027" tIns="155014" rIns="310027" bIns="155014" numCol="1" anchor="t" anchorCtr="0" compatLnSpc="1">
            <a:prstTxWarp prst="textNoShape">
              <a:avLst/>
            </a:prstTxWarp>
          </a:bodyPr>
          <a:lstStyle>
            <a:lvl1pPr>
              <a:defRPr sz="4700">
                <a:latin typeface="Times New Roman" pitchFamily="-111" charset="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12497027" y="24993866"/>
            <a:ext cx="11581947" cy="1828271"/>
          </a:xfrm>
          <a:prstGeom prst="rect">
            <a:avLst/>
          </a:prstGeom>
          <a:noFill/>
          <a:ln w="9525">
            <a:noFill/>
            <a:miter lim="800000"/>
            <a:headEnd/>
            <a:tailEnd/>
          </a:ln>
          <a:effectLst/>
        </p:spPr>
        <p:txBody>
          <a:bodyPr vert="horz" wrap="square" lIns="310027" tIns="155014" rIns="310027" bIns="155014" numCol="1" anchor="t" anchorCtr="0" compatLnSpc="1">
            <a:prstTxWarp prst="textNoShape">
              <a:avLst/>
            </a:prstTxWarp>
          </a:bodyPr>
          <a:lstStyle>
            <a:lvl1pPr algn="ctr">
              <a:defRPr sz="4700">
                <a:latin typeface="Times New Roman" pitchFamily="-111" charset="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26213027" y="24993866"/>
            <a:ext cx="7620000" cy="1828271"/>
          </a:xfrm>
          <a:prstGeom prst="rect">
            <a:avLst/>
          </a:prstGeom>
          <a:noFill/>
          <a:ln w="9525">
            <a:noFill/>
            <a:miter lim="800000"/>
            <a:headEnd/>
            <a:tailEnd/>
          </a:ln>
          <a:effectLst/>
        </p:spPr>
        <p:txBody>
          <a:bodyPr vert="horz" wrap="square" lIns="310027" tIns="155014" rIns="310027" bIns="155014" numCol="1" anchor="t" anchorCtr="0" compatLnSpc="1">
            <a:prstTxWarp prst="textNoShape">
              <a:avLst/>
            </a:prstTxWarp>
          </a:bodyPr>
          <a:lstStyle>
            <a:lvl1pPr algn="r">
              <a:defRPr sz="4700">
                <a:latin typeface="Times New Roman" pitchFamily="-111" charset="0"/>
                <a:ea typeface="ＭＳ Ｐゴシック" pitchFamily="-111" charset="-128"/>
                <a:cs typeface="+mn-cs"/>
              </a:defRPr>
            </a:lvl1pPr>
          </a:lstStyle>
          <a:p>
            <a:pPr>
              <a:defRPr/>
            </a:pPr>
            <a:fld id="{77150FA0-95A1-4C6B-8DC8-08950CE218C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99924" rtl="0" eaLnBrk="0" fontAlgn="base" hangingPunct="0">
        <a:spcBef>
          <a:spcPct val="0"/>
        </a:spcBef>
        <a:spcAft>
          <a:spcPct val="0"/>
        </a:spcAft>
        <a:defRPr sz="15000">
          <a:solidFill>
            <a:schemeClr val="tx2"/>
          </a:solidFill>
          <a:latin typeface="+mj-lt"/>
          <a:ea typeface="ＭＳ Ｐゴシック" pitchFamily="-65" charset="-128"/>
          <a:cs typeface="ＭＳ Ｐゴシック" pitchFamily="-65" charset="-128"/>
        </a:defRPr>
      </a:lvl1pPr>
      <a:lvl2pPr algn="ctr" defTabSz="3099924" rtl="0" eaLnBrk="0" fontAlgn="base" hangingPunct="0">
        <a:spcBef>
          <a:spcPct val="0"/>
        </a:spcBef>
        <a:spcAft>
          <a:spcPct val="0"/>
        </a:spcAft>
        <a:defRPr sz="15000">
          <a:solidFill>
            <a:schemeClr val="tx2"/>
          </a:solidFill>
          <a:latin typeface="Times New Roman" pitchFamily="-65" charset="0"/>
          <a:ea typeface="ＭＳ Ｐゴシック" pitchFamily="-65" charset="-128"/>
          <a:cs typeface="ＭＳ Ｐゴシック" pitchFamily="-65" charset="-128"/>
        </a:defRPr>
      </a:lvl2pPr>
      <a:lvl3pPr algn="ctr" defTabSz="3099924" rtl="0" eaLnBrk="0" fontAlgn="base" hangingPunct="0">
        <a:spcBef>
          <a:spcPct val="0"/>
        </a:spcBef>
        <a:spcAft>
          <a:spcPct val="0"/>
        </a:spcAft>
        <a:defRPr sz="15000">
          <a:solidFill>
            <a:schemeClr val="tx2"/>
          </a:solidFill>
          <a:latin typeface="Times New Roman" pitchFamily="-65" charset="0"/>
          <a:ea typeface="ＭＳ Ｐゴシック" pitchFamily="-65" charset="-128"/>
          <a:cs typeface="ＭＳ Ｐゴシック" pitchFamily="-65" charset="-128"/>
        </a:defRPr>
      </a:lvl3pPr>
      <a:lvl4pPr algn="ctr" defTabSz="3099924" rtl="0" eaLnBrk="0" fontAlgn="base" hangingPunct="0">
        <a:spcBef>
          <a:spcPct val="0"/>
        </a:spcBef>
        <a:spcAft>
          <a:spcPct val="0"/>
        </a:spcAft>
        <a:defRPr sz="15000">
          <a:solidFill>
            <a:schemeClr val="tx2"/>
          </a:solidFill>
          <a:latin typeface="Times New Roman" pitchFamily="-65" charset="0"/>
          <a:ea typeface="ＭＳ Ｐゴシック" pitchFamily="-65" charset="-128"/>
          <a:cs typeface="ＭＳ Ｐゴシック" pitchFamily="-65" charset="-128"/>
        </a:defRPr>
      </a:lvl4pPr>
      <a:lvl5pPr algn="ctr" defTabSz="3099924" rtl="0" eaLnBrk="0" fontAlgn="base" hangingPunct="0">
        <a:spcBef>
          <a:spcPct val="0"/>
        </a:spcBef>
        <a:spcAft>
          <a:spcPct val="0"/>
        </a:spcAft>
        <a:defRPr sz="15000">
          <a:solidFill>
            <a:schemeClr val="tx2"/>
          </a:solidFill>
          <a:latin typeface="Times New Roman" pitchFamily="-65" charset="0"/>
          <a:ea typeface="ＭＳ Ｐゴシック" pitchFamily="-65" charset="-128"/>
          <a:cs typeface="ＭＳ Ｐゴシック" pitchFamily="-65" charset="-128"/>
        </a:defRPr>
      </a:lvl5pPr>
      <a:lvl6pPr marL="347790" algn="ctr" defTabSz="3099924" rtl="0" fontAlgn="base">
        <a:spcBef>
          <a:spcPct val="0"/>
        </a:spcBef>
        <a:spcAft>
          <a:spcPct val="0"/>
        </a:spcAft>
        <a:defRPr sz="15000">
          <a:solidFill>
            <a:schemeClr val="tx2"/>
          </a:solidFill>
          <a:latin typeface="Times New Roman" pitchFamily="-65" charset="0"/>
        </a:defRPr>
      </a:lvl6pPr>
      <a:lvl7pPr marL="695580" algn="ctr" defTabSz="3099924" rtl="0" fontAlgn="base">
        <a:spcBef>
          <a:spcPct val="0"/>
        </a:spcBef>
        <a:spcAft>
          <a:spcPct val="0"/>
        </a:spcAft>
        <a:defRPr sz="15000">
          <a:solidFill>
            <a:schemeClr val="tx2"/>
          </a:solidFill>
          <a:latin typeface="Times New Roman" pitchFamily="-65" charset="0"/>
        </a:defRPr>
      </a:lvl7pPr>
      <a:lvl8pPr marL="1043371" algn="ctr" defTabSz="3099924" rtl="0" fontAlgn="base">
        <a:spcBef>
          <a:spcPct val="0"/>
        </a:spcBef>
        <a:spcAft>
          <a:spcPct val="0"/>
        </a:spcAft>
        <a:defRPr sz="15000">
          <a:solidFill>
            <a:schemeClr val="tx2"/>
          </a:solidFill>
          <a:latin typeface="Times New Roman" pitchFamily="-65" charset="0"/>
        </a:defRPr>
      </a:lvl8pPr>
      <a:lvl9pPr marL="1391161" algn="ctr" defTabSz="3099924" rtl="0" fontAlgn="base">
        <a:spcBef>
          <a:spcPct val="0"/>
        </a:spcBef>
        <a:spcAft>
          <a:spcPct val="0"/>
        </a:spcAft>
        <a:defRPr sz="15000">
          <a:solidFill>
            <a:schemeClr val="tx2"/>
          </a:solidFill>
          <a:latin typeface="Times New Roman" pitchFamily="-65" charset="0"/>
        </a:defRPr>
      </a:lvl9pPr>
    </p:titleStyle>
    <p:bodyStyle>
      <a:lvl1pPr marL="1162924" indent="-1162924" algn="l" defTabSz="3099924" rtl="0" eaLnBrk="0" fontAlgn="base" hangingPunct="0">
        <a:spcBef>
          <a:spcPct val="20000"/>
        </a:spcBef>
        <a:spcAft>
          <a:spcPct val="0"/>
        </a:spcAft>
        <a:buChar char="•"/>
        <a:defRPr sz="10800">
          <a:solidFill>
            <a:schemeClr val="tx1"/>
          </a:solidFill>
          <a:latin typeface="+mn-lt"/>
          <a:ea typeface="ＭＳ Ｐゴシック" pitchFamily="-65" charset="-128"/>
          <a:cs typeface="ＭＳ Ｐゴシック" pitchFamily="-65" charset="-128"/>
        </a:defRPr>
      </a:lvl1pPr>
      <a:lvl2pPr marL="2519065" indent="-968500" algn="l" defTabSz="3099924" rtl="0" eaLnBrk="0" fontAlgn="base" hangingPunct="0">
        <a:spcBef>
          <a:spcPct val="20000"/>
        </a:spcBef>
        <a:spcAft>
          <a:spcPct val="0"/>
        </a:spcAft>
        <a:buChar char="–"/>
        <a:defRPr sz="9500">
          <a:solidFill>
            <a:schemeClr val="tx1"/>
          </a:solidFill>
          <a:latin typeface="+mn-lt"/>
          <a:ea typeface="ＭＳ Ｐゴシック" pitchFamily="-65" charset="-128"/>
          <a:cs typeface="ＭＳ Ｐゴシック"/>
        </a:defRPr>
      </a:lvl2pPr>
      <a:lvl3pPr marL="3875207" indent="-775283" algn="l" defTabSz="3099924" rtl="0" eaLnBrk="0" fontAlgn="base" hangingPunct="0">
        <a:spcBef>
          <a:spcPct val="20000"/>
        </a:spcBef>
        <a:spcAft>
          <a:spcPct val="0"/>
        </a:spcAft>
        <a:buChar char="•"/>
        <a:defRPr sz="8200">
          <a:solidFill>
            <a:schemeClr val="tx1"/>
          </a:solidFill>
          <a:latin typeface="+mn-lt"/>
          <a:ea typeface="ＭＳ Ｐゴシック" pitchFamily="-65" charset="-128"/>
          <a:cs typeface="ＭＳ Ｐゴシック"/>
        </a:defRPr>
      </a:lvl3pPr>
      <a:lvl4pPr marL="5425773" indent="-775283" algn="l" defTabSz="3099924" rtl="0" eaLnBrk="0" fontAlgn="base" hangingPunct="0">
        <a:spcBef>
          <a:spcPct val="20000"/>
        </a:spcBef>
        <a:spcAft>
          <a:spcPct val="0"/>
        </a:spcAft>
        <a:buChar char="–"/>
        <a:defRPr sz="6800">
          <a:solidFill>
            <a:schemeClr val="tx1"/>
          </a:solidFill>
          <a:latin typeface="+mn-lt"/>
          <a:ea typeface="ＭＳ Ｐゴシック" pitchFamily="-65" charset="-128"/>
          <a:cs typeface="ＭＳ Ｐゴシック"/>
        </a:defRPr>
      </a:lvl4pPr>
      <a:lvl5pPr marL="6975131" indent="-774075" algn="l" defTabSz="3099924" rtl="0" eaLnBrk="0" fontAlgn="base" hangingPunct="0">
        <a:spcBef>
          <a:spcPct val="20000"/>
        </a:spcBef>
        <a:spcAft>
          <a:spcPct val="0"/>
        </a:spcAft>
        <a:buChar char="»"/>
        <a:defRPr sz="6800">
          <a:solidFill>
            <a:schemeClr val="tx1"/>
          </a:solidFill>
          <a:latin typeface="+mn-lt"/>
          <a:ea typeface="ＭＳ Ｐゴシック" pitchFamily="-65" charset="-128"/>
          <a:cs typeface="ＭＳ Ｐゴシック"/>
        </a:defRPr>
      </a:lvl5pPr>
      <a:lvl6pPr marL="7322922" indent="-774075" algn="l" defTabSz="3099924" rtl="0" fontAlgn="base">
        <a:spcBef>
          <a:spcPct val="20000"/>
        </a:spcBef>
        <a:spcAft>
          <a:spcPct val="0"/>
        </a:spcAft>
        <a:buChar char="»"/>
        <a:defRPr sz="6800">
          <a:solidFill>
            <a:schemeClr val="tx1"/>
          </a:solidFill>
          <a:latin typeface="+mn-lt"/>
          <a:ea typeface="ＭＳ Ｐゴシック" pitchFamily="-65" charset="-128"/>
        </a:defRPr>
      </a:lvl6pPr>
      <a:lvl7pPr marL="7670712" indent="-774075" algn="l" defTabSz="3099924" rtl="0" fontAlgn="base">
        <a:spcBef>
          <a:spcPct val="20000"/>
        </a:spcBef>
        <a:spcAft>
          <a:spcPct val="0"/>
        </a:spcAft>
        <a:buChar char="»"/>
        <a:defRPr sz="6800">
          <a:solidFill>
            <a:schemeClr val="tx1"/>
          </a:solidFill>
          <a:latin typeface="+mn-lt"/>
          <a:ea typeface="ＭＳ Ｐゴシック" pitchFamily="-65" charset="-128"/>
        </a:defRPr>
      </a:lvl7pPr>
      <a:lvl8pPr marL="8018503" indent="-774075" algn="l" defTabSz="3099924" rtl="0" fontAlgn="base">
        <a:spcBef>
          <a:spcPct val="20000"/>
        </a:spcBef>
        <a:spcAft>
          <a:spcPct val="0"/>
        </a:spcAft>
        <a:buChar char="»"/>
        <a:defRPr sz="6800">
          <a:solidFill>
            <a:schemeClr val="tx1"/>
          </a:solidFill>
          <a:latin typeface="+mn-lt"/>
          <a:ea typeface="ＭＳ Ｐゴシック" pitchFamily="-65" charset="-128"/>
        </a:defRPr>
      </a:lvl8pPr>
      <a:lvl9pPr marL="8366293" indent="-774075" algn="l" defTabSz="3099924" rtl="0" fontAlgn="base">
        <a:spcBef>
          <a:spcPct val="20000"/>
        </a:spcBef>
        <a:spcAft>
          <a:spcPct val="0"/>
        </a:spcAft>
        <a:buChar char="»"/>
        <a:defRPr sz="6800">
          <a:solidFill>
            <a:schemeClr val="tx1"/>
          </a:solidFill>
          <a:latin typeface="+mn-lt"/>
          <a:ea typeface="ＭＳ Ｐゴシック" pitchFamily="-65" charset="-128"/>
        </a:defRPr>
      </a:lvl9pPr>
    </p:bodyStyle>
    <p:otherStyle>
      <a:defPPr>
        <a:defRPr lang="en-US"/>
      </a:defPPr>
      <a:lvl1pPr marL="0" algn="l" defTabSz="347790" rtl="0" eaLnBrk="1" latinLnBrk="0" hangingPunct="1">
        <a:defRPr sz="1400" kern="1200">
          <a:solidFill>
            <a:schemeClr val="tx1"/>
          </a:solidFill>
          <a:latin typeface="+mn-lt"/>
          <a:ea typeface="+mn-ea"/>
          <a:cs typeface="+mn-cs"/>
        </a:defRPr>
      </a:lvl1pPr>
      <a:lvl2pPr marL="347790" algn="l" defTabSz="347790" rtl="0" eaLnBrk="1" latinLnBrk="0" hangingPunct="1">
        <a:defRPr sz="1400" kern="1200">
          <a:solidFill>
            <a:schemeClr val="tx1"/>
          </a:solidFill>
          <a:latin typeface="+mn-lt"/>
          <a:ea typeface="+mn-ea"/>
          <a:cs typeface="+mn-cs"/>
        </a:defRPr>
      </a:lvl2pPr>
      <a:lvl3pPr marL="695580" algn="l" defTabSz="347790" rtl="0" eaLnBrk="1" latinLnBrk="0" hangingPunct="1">
        <a:defRPr sz="1400" kern="1200">
          <a:solidFill>
            <a:schemeClr val="tx1"/>
          </a:solidFill>
          <a:latin typeface="+mn-lt"/>
          <a:ea typeface="+mn-ea"/>
          <a:cs typeface="+mn-cs"/>
        </a:defRPr>
      </a:lvl3pPr>
      <a:lvl4pPr marL="1043371" algn="l" defTabSz="347790" rtl="0" eaLnBrk="1" latinLnBrk="0" hangingPunct="1">
        <a:defRPr sz="1400" kern="1200">
          <a:solidFill>
            <a:schemeClr val="tx1"/>
          </a:solidFill>
          <a:latin typeface="+mn-lt"/>
          <a:ea typeface="+mn-ea"/>
          <a:cs typeface="+mn-cs"/>
        </a:defRPr>
      </a:lvl4pPr>
      <a:lvl5pPr marL="1391161" algn="l" defTabSz="347790" rtl="0" eaLnBrk="1" latinLnBrk="0" hangingPunct="1">
        <a:defRPr sz="1400" kern="1200">
          <a:solidFill>
            <a:schemeClr val="tx1"/>
          </a:solidFill>
          <a:latin typeface="+mn-lt"/>
          <a:ea typeface="+mn-ea"/>
          <a:cs typeface="+mn-cs"/>
        </a:defRPr>
      </a:lvl5pPr>
      <a:lvl6pPr marL="1738953" algn="l" defTabSz="347790" rtl="0" eaLnBrk="1" latinLnBrk="0" hangingPunct="1">
        <a:defRPr sz="1400" kern="1200">
          <a:solidFill>
            <a:schemeClr val="tx1"/>
          </a:solidFill>
          <a:latin typeface="+mn-lt"/>
          <a:ea typeface="+mn-ea"/>
          <a:cs typeface="+mn-cs"/>
        </a:defRPr>
      </a:lvl6pPr>
      <a:lvl7pPr marL="2086743" algn="l" defTabSz="347790" rtl="0" eaLnBrk="1" latinLnBrk="0" hangingPunct="1">
        <a:defRPr sz="1400" kern="1200">
          <a:solidFill>
            <a:schemeClr val="tx1"/>
          </a:solidFill>
          <a:latin typeface="+mn-lt"/>
          <a:ea typeface="+mn-ea"/>
          <a:cs typeface="+mn-cs"/>
        </a:defRPr>
      </a:lvl7pPr>
      <a:lvl8pPr marL="2434533" algn="l" defTabSz="347790" rtl="0" eaLnBrk="1" latinLnBrk="0" hangingPunct="1">
        <a:defRPr sz="1400" kern="1200">
          <a:solidFill>
            <a:schemeClr val="tx1"/>
          </a:solidFill>
          <a:latin typeface="+mn-lt"/>
          <a:ea typeface="+mn-ea"/>
          <a:cs typeface="+mn-cs"/>
        </a:defRPr>
      </a:lvl8pPr>
      <a:lvl9pPr marL="2782324" algn="l" defTabSz="34779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Text Box 7"/>
          <p:cNvSpPr txBox="1">
            <a:spLocks noChangeArrowheads="1"/>
          </p:cNvSpPr>
          <p:nvPr/>
        </p:nvSpPr>
        <p:spPr bwMode="auto">
          <a:xfrm>
            <a:off x="1460500" y="5674895"/>
            <a:ext cx="7508876" cy="6438278"/>
          </a:xfrm>
          <a:prstGeom prst="rect">
            <a:avLst/>
          </a:prstGeom>
          <a:solidFill>
            <a:schemeClr val="bg1"/>
          </a:solidFill>
          <a:ln w="12700">
            <a:solidFill>
              <a:schemeClr val="hlink"/>
            </a:solidFill>
            <a:miter lim="800000"/>
            <a:headEnd/>
            <a:tailEnd/>
          </a:ln>
        </p:spPr>
        <p:txBody>
          <a:bodyPr lIns="695580" tIns="347790" rIns="695580" bIns="695580"/>
          <a:lstStyle/>
          <a:p>
            <a:pPr algn="just">
              <a:spcBef>
                <a:spcPct val="50000"/>
              </a:spcBef>
              <a:tabLst>
                <a:tab pos="380396" algn="l"/>
              </a:tabLst>
              <a:defRPr/>
            </a:pPr>
            <a:r>
              <a:rPr lang="en-US" sz="3400" b="1" dirty="0">
                <a:latin typeface="Helvetica" pitchFamily="-111" charset="0"/>
                <a:ea typeface="ＭＳ Ｐゴシック" pitchFamily="-111" charset="-128"/>
              </a:rPr>
              <a:t>Introduction</a:t>
            </a:r>
            <a:endParaRPr lang="en-US" sz="3400" dirty="0">
              <a:latin typeface="Helvetica" pitchFamily="-111" charset="0"/>
              <a:ea typeface="ＭＳ Ｐゴシック" pitchFamily="-111" charset="-128"/>
            </a:endParaRPr>
          </a:p>
          <a:p>
            <a:pPr>
              <a:spcAft>
                <a:spcPts val="760"/>
              </a:spcAft>
              <a:buFont typeface="Wingdings" pitchFamily="2" charset="2"/>
              <a:buChar char="§"/>
              <a:defRPr/>
            </a:pPr>
            <a:r>
              <a:rPr lang="en-US" dirty="0">
                <a:latin typeface="+mn-lt"/>
              </a:rPr>
              <a:t> Use bullet points and short sentences to make your intro easy to read</a:t>
            </a:r>
          </a:p>
          <a:p>
            <a:pPr>
              <a:spcAft>
                <a:spcPts val="760"/>
              </a:spcAft>
              <a:buFont typeface="Wingdings" pitchFamily="2" charset="2"/>
              <a:buChar char="§"/>
              <a:defRPr/>
            </a:pPr>
            <a:r>
              <a:rPr lang="en-US" dirty="0">
                <a:latin typeface="+mn-lt"/>
              </a:rPr>
              <a:t> Build a case for your research and provide pertinent background information. </a:t>
            </a:r>
          </a:p>
          <a:p>
            <a:pPr>
              <a:spcAft>
                <a:spcPts val="760"/>
              </a:spcAft>
              <a:buFont typeface="Wingdings" pitchFamily="2" charset="2"/>
              <a:buChar char="§"/>
              <a:defRPr/>
            </a:pPr>
            <a:r>
              <a:rPr lang="en-US" dirty="0">
                <a:latin typeface="+mn-lt"/>
              </a:rPr>
              <a:t> You may need to introduce key terms and theory here. Write out the words to any abbreviations used here then use the abbreviation for the rest of the poster. </a:t>
            </a:r>
          </a:p>
          <a:p>
            <a:pPr>
              <a:spcAft>
                <a:spcPts val="760"/>
              </a:spcAft>
              <a:buFont typeface="Wingdings" pitchFamily="2" charset="2"/>
              <a:buChar char="§"/>
              <a:defRPr/>
            </a:pPr>
            <a:r>
              <a:rPr lang="en-US" dirty="0">
                <a:latin typeface="+mn-lt"/>
              </a:rPr>
              <a:t> The last portion of your intro should be your purpose and hypothesis if you choose not to have a separate section for that.</a:t>
            </a:r>
          </a:p>
          <a:p>
            <a:pPr algn="just">
              <a:spcBef>
                <a:spcPct val="50000"/>
              </a:spcBef>
              <a:tabLst>
                <a:tab pos="380396" algn="l"/>
              </a:tabLst>
              <a:defRPr/>
            </a:pPr>
            <a:endParaRPr lang="en-US" sz="3400" b="1" dirty="0">
              <a:latin typeface="Helvetica" pitchFamily="-111" charset="0"/>
              <a:ea typeface="ＭＳ Ｐゴシック" pitchFamily="-111" charset="-128"/>
            </a:endParaRPr>
          </a:p>
        </p:txBody>
      </p:sp>
      <p:sp>
        <p:nvSpPr>
          <p:cNvPr id="2052" name="Text Box 11"/>
          <p:cNvSpPr txBox="1">
            <a:spLocks noChangeArrowheads="1"/>
          </p:cNvSpPr>
          <p:nvPr/>
        </p:nvSpPr>
        <p:spPr bwMode="auto">
          <a:xfrm>
            <a:off x="1443491" y="15370969"/>
            <a:ext cx="7508876" cy="10797647"/>
          </a:xfrm>
          <a:prstGeom prst="rect">
            <a:avLst/>
          </a:prstGeom>
          <a:solidFill>
            <a:schemeClr val="bg1"/>
          </a:solidFill>
          <a:ln w="12700">
            <a:solidFill>
              <a:schemeClr val="hlink"/>
            </a:solidFill>
            <a:miter lim="800000"/>
            <a:headEnd/>
            <a:tailEnd/>
          </a:ln>
        </p:spPr>
        <p:txBody>
          <a:bodyPr lIns="695580" tIns="347790" rIns="695580" bIns="695580"/>
          <a:lstStyle/>
          <a:p>
            <a:pPr algn="just">
              <a:spcBef>
                <a:spcPct val="50000"/>
              </a:spcBef>
              <a:tabLst>
                <a:tab pos="386434" algn="l"/>
              </a:tabLst>
              <a:defRPr/>
            </a:pPr>
            <a:r>
              <a:rPr lang="en-US" sz="3400" b="1" dirty="0">
                <a:latin typeface="Helvetica" pitchFamily="-111" charset="0"/>
                <a:ea typeface="ＭＳ Ｐゴシック" pitchFamily="-111" charset="-128"/>
              </a:rPr>
              <a:t>Materials and Methods</a:t>
            </a:r>
            <a:r>
              <a:rPr lang="en-US" sz="1800" dirty="0">
                <a:solidFill>
                  <a:srgbClr val="FF8000"/>
                </a:solidFill>
                <a:latin typeface="Times New Roman" pitchFamily="-111" charset="0"/>
                <a:ea typeface="ＭＳ Ｐゴシック" pitchFamily="-111" charset="-128"/>
              </a:rPr>
              <a:t>	</a:t>
            </a:r>
            <a:endParaRPr lang="en-US" sz="1800" dirty="0">
              <a:latin typeface="Times New Roman" pitchFamily="-111" charset="0"/>
              <a:ea typeface="ＭＳ Ｐゴシック" pitchFamily="-111" charset="-128"/>
            </a:endParaRPr>
          </a:p>
          <a:p>
            <a:pPr>
              <a:spcAft>
                <a:spcPts val="760"/>
              </a:spcAft>
              <a:buSzPct val="119000"/>
              <a:buFont typeface="Wingdings" pitchFamily="2" charset="2"/>
              <a:buChar char="§"/>
              <a:defRPr/>
            </a:pPr>
            <a:r>
              <a:rPr lang="en-US" dirty="0">
                <a:latin typeface="+mn-lt"/>
              </a:rPr>
              <a:t> Identify the steps of your research.</a:t>
            </a:r>
          </a:p>
          <a:p>
            <a:pPr>
              <a:spcAft>
                <a:spcPts val="760"/>
              </a:spcAft>
              <a:buSzPct val="119000"/>
              <a:buFont typeface="Wingdings" pitchFamily="2" charset="2"/>
              <a:buChar char="§"/>
              <a:defRPr/>
            </a:pPr>
            <a:r>
              <a:rPr lang="en-US" dirty="0">
                <a:latin typeface="+mn-lt"/>
              </a:rPr>
              <a:t> Common subsections may include: Participants/Subjects, Procedures/ Data Analysis</a:t>
            </a:r>
          </a:p>
          <a:p>
            <a:pPr>
              <a:spcAft>
                <a:spcPts val="760"/>
              </a:spcAft>
              <a:buSzPct val="119000"/>
              <a:buFont typeface="Wingdings" pitchFamily="2" charset="2"/>
              <a:buChar char="§"/>
              <a:defRPr/>
            </a:pPr>
            <a:r>
              <a:rPr lang="en-US" dirty="0">
                <a:latin typeface="+mn-lt"/>
              </a:rPr>
              <a:t> Make sure to describe your subjects/participants either here or in a subject characteristics table.</a:t>
            </a:r>
          </a:p>
          <a:p>
            <a:pPr>
              <a:spcAft>
                <a:spcPts val="760"/>
              </a:spcAft>
              <a:buSzPct val="119000"/>
              <a:buFont typeface="Wingdings" pitchFamily="2" charset="2"/>
              <a:buChar char="§"/>
              <a:defRPr/>
            </a:pPr>
            <a:r>
              <a:rPr lang="en-US" dirty="0">
                <a:latin typeface="+mn-lt"/>
              </a:rPr>
              <a:t> Use bulleted text to make methods easier to read. </a:t>
            </a:r>
          </a:p>
          <a:p>
            <a:pPr>
              <a:spcAft>
                <a:spcPts val="760"/>
              </a:spcAft>
              <a:buSzPct val="119000"/>
              <a:buFont typeface="Wingdings" pitchFamily="2" charset="2"/>
              <a:buChar char="§"/>
              <a:defRPr/>
            </a:pPr>
            <a:r>
              <a:rPr lang="en-US" dirty="0">
                <a:latin typeface="+mn-lt"/>
              </a:rPr>
              <a:t>Sometimes a figure, timeline, diagram, or flow chart is easier to describe your data collection process. Make the figure meaningful. Don’t forget to include a title or figure caption and label important parts. </a:t>
            </a:r>
          </a:p>
          <a:p>
            <a:pPr>
              <a:spcAft>
                <a:spcPts val="760"/>
              </a:spcAft>
              <a:buSzPct val="119000"/>
              <a:buFont typeface="Wingdings" pitchFamily="2" charset="2"/>
              <a:buChar char="§"/>
              <a:defRPr/>
            </a:pPr>
            <a:endParaRPr lang="en-US" dirty="0">
              <a:latin typeface="+mn-lt"/>
            </a:endParaRPr>
          </a:p>
          <a:p>
            <a:pPr>
              <a:spcBef>
                <a:spcPct val="10000"/>
              </a:spcBef>
              <a:tabLst>
                <a:tab pos="386434" algn="l"/>
              </a:tabLst>
              <a:defRPr/>
            </a:pPr>
            <a:endParaRPr lang="en-US" dirty="0">
              <a:latin typeface="+mn-lt"/>
            </a:endParaRPr>
          </a:p>
          <a:p>
            <a:pPr>
              <a:spcBef>
                <a:spcPct val="10000"/>
              </a:spcBef>
              <a:tabLst>
                <a:tab pos="386434" algn="l"/>
              </a:tabLst>
              <a:defRPr/>
            </a:pPr>
            <a:endParaRPr lang="en-US" dirty="0">
              <a:latin typeface="+mn-lt"/>
            </a:endParaRPr>
          </a:p>
          <a:p>
            <a:pPr>
              <a:spcBef>
                <a:spcPct val="10000"/>
              </a:spcBef>
              <a:tabLst>
                <a:tab pos="386434" algn="l"/>
              </a:tabLst>
              <a:defRPr/>
            </a:pPr>
            <a:endParaRPr lang="en-US" dirty="0">
              <a:latin typeface="+mn-lt"/>
            </a:endParaRPr>
          </a:p>
          <a:p>
            <a:pPr>
              <a:spcBef>
                <a:spcPct val="10000"/>
              </a:spcBef>
              <a:tabLst>
                <a:tab pos="386434" algn="l"/>
              </a:tabLst>
              <a:defRPr/>
            </a:pPr>
            <a:endParaRPr lang="en-US" dirty="0">
              <a:latin typeface="+mn-lt"/>
            </a:endParaRPr>
          </a:p>
          <a:p>
            <a:pPr>
              <a:spcBef>
                <a:spcPct val="10000"/>
              </a:spcBef>
              <a:tabLst>
                <a:tab pos="386434" algn="l"/>
              </a:tabLst>
              <a:defRPr/>
            </a:pPr>
            <a:endParaRPr lang="en-US" dirty="0">
              <a:latin typeface="+mn-lt"/>
            </a:endParaRPr>
          </a:p>
          <a:p>
            <a:pPr>
              <a:spcBef>
                <a:spcPct val="10000"/>
              </a:spcBef>
              <a:tabLst>
                <a:tab pos="386434" algn="l"/>
              </a:tabLst>
              <a:defRPr/>
            </a:pPr>
            <a:endParaRPr lang="en-US" sz="1800" dirty="0">
              <a:latin typeface="Times New Roman" pitchFamily="-111" charset="0"/>
              <a:ea typeface="ＭＳ Ｐゴシック" pitchFamily="-111" charset="-128"/>
            </a:endParaRPr>
          </a:p>
          <a:p>
            <a:pPr>
              <a:spcBef>
                <a:spcPct val="10000"/>
              </a:spcBef>
              <a:tabLst>
                <a:tab pos="386434" algn="l"/>
              </a:tabLst>
              <a:defRPr/>
            </a:pPr>
            <a:endParaRPr lang="en-US" sz="1800" dirty="0">
              <a:latin typeface="Times New Roman" pitchFamily="-111" charset="0"/>
              <a:ea typeface="ＭＳ Ｐゴシック" pitchFamily="-111" charset="-128"/>
            </a:endParaRPr>
          </a:p>
          <a:p>
            <a:pPr>
              <a:spcBef>
                <a:spcPct val="10000"/>
              </a:spcBef>
              <a:tabLst>
                <a:tab pos="386434" algn="l"/>
              </a:tabLst>
              <a:defRPr/>
            </a:pPr>
            <a:endParaRPr lang="en-US" sz="1800" dirty="0">
              <a:latin typeface="Times New Roman" pitchFamily="-111" charset="0"/>
              <a:ea typeface="ＭＳ Ｐゴシック" pitchFamily="-111" charset="-128"/>
            </a:endParaRPr>
          </a:p>
          <a:p>
            <a:pPr>
              <a:spcBef>
                <a:spcPct val="10000"/>
              </a:spcBef>
              <a:tabLst>
                <a:tab pos="386434" algn="l"/>
              </a:tabLst>
              <a:defRPr/>
            </a:pPr>
            <a:endParaRPr lang="en-US" sz="1800" dirty="0">
              <a:latin typeface="Times New Roman" pitchFamily="-111" charset="0"/>
              <a:ea typeface="ＭＳ Ｐゴシック" pitchFamily="-111" charset="-128"/>
            </a:endParaRPr>
          </a:p>
          <a:p>
            <a:pPr>
              <a:spcBef>
                <a:spcPct val="10000"/>
              </a:spcBef>
              <a:tabLst>
                <a:tab pos="386434" algn="l"/>
              </a:tabLst>
              <a:defRPr/>
            </a:pPr>
            <a:endParaRPr lang="en-US" sz="1800" dirty="0">
              <a:latin typeface="Times New Roman" pitchFamily="-111" charset="0"/>
              <a:ea typeface="ＭＳ Ｐゴシック" pitchFamily="-111" charset="-128"/>
            </a:endParaRPr>
          </a:p>
          <a:p>
            <a:pPr>
              <a:spcBef>
                <a:spcPct val="10000"/>
              </a:spcBef>
              <a:tabLst>
                <a:tab pos="386434" algn="l"/>
              </a:tabLst>
              <a:defRPr/>
            </a:pPr>
            <a:endParaRPr lang="en-US" sz="1800" dirty="0">
              <a:latin typeface="Times New Roman" pitchFamily="-111" charset="0"/>
              <a:ea typeface="ＭＳ Ｐゴシック" pitchFamily="-111" charset="-128"/>
            </a:endParaRPr>
          </a:p>
          <a:p>
            <a:pPr>
              <a:spcBef>
                <a:spcPct val="10000"/>
              </a:spcBef>
              <a:tabLst>
                <a:tab pos="386434" algn="l"/>
              </a:tabLst>
              <a:defRPr/>
            </a:pPr>
            <a:endParaRPr lang="en-US" dirty="0">
              <a:latin typeface="Times New Roman" pitchFamily="-111" charset="0"/>
              <a:ea typeface="ＭＳ Ｐゴシック" pitchFamily="-111" charset="-128"/>
            </a:endParaRPr>
          </a:p>
        </p:txBody>
      </p:sp>
      <p:sp>
        <p:nvSpPr>
          <p:cNvPr id="2" name="Text Box 16"/>
          <p:cNvSpPr txBox="1">
            <a:spLocks noChangeArrowheads="1"/>
          </p:cNvSpPr>
          <p:nvPr/>
        </p:nvSpPr>
        <p:spPr bwMode="auto">
          <a:xfrm>
            <a:off x="27452411" y="24203529"/>
            <a:ext cx="7508876" cy="2045786"/>
          </a:xfrm>
          <a:prstGeom prst="rect">
            <a:avLst/>
          </a:prstGeom>
          <a:solidFill>
            <a:schemeClr val="bg1"/>
          </a:solidFill>
          <a:ln w="12700">
            <a:solidFill>
              <a:schemeClr val="hlink"/>
            </a:solidFill>
            <a:miter lim="800000"/>
            <a:headEnd/>
            <a:tailEnd/>
          </a:ln>
        </p:spPr>
        <p:txBody>
          <a:bodyPr lIns="695580" tIns="347790" rIns="695580" bIns="695580"/>
          <a:lstStyle/>
          <a:p>
            <a:pPr>
              <a:spcBef>
                <a:spcPct val="50000"/>
              </a:spcBef>
            </a:pPr>
            <a:r>
              <a:rPr lang="en-US" sz="3400" b="1" dirty="0"/>
              <a:t>Acknowledgments</a:t>
            </a:r>
          </a:p>
        </p:txBody>
      </p:sp>
      <p:sp>
        <p:nvSpPr>
          <p:cNvPr id="2053" name="Text Box 12"/>
          <p:cNvSpPr txBox="1">
            <a:spLocks noChangeArrowheads="1"/>
          </p:cNvSpPr>
          <p:nvPr/>
        </p:nvSpPr>
        <p:spPr bwMode="auto">
          <a:xfrm>
            <a:off x="9917520" y="5674897"/>
            <a:ext cx="16449901" cy="20514887"/>
          </a:xfrm>
          <a:prstGeom prst="rect">
            <a:avLst/>
          </a:prstGeom>
          <a:solidFill>
            <a:schemeClr val="bg1"/>
          </a:solidFill>
          <a:ln w="12700">
            <a:solidFill>
              <a:schemeClr val="hlink"/>
            </a:solidFill>
            <a:miter lim="800000"/>
            <a:headEnd/>
            <a:tailEnd/>
          </a:ln>
        </p:spPr>
        <p:txBody>
          <a:bodyPr lIns="695580" tIns="347790" rIns="695580" bIns="695580"/>
          <a:lstStyle/>
          <a:p>
            <a:pPr algn="just">
              <a:tabLst>
                <a:tab pos="380396" algn="l"/>
              </a:tabLst>
            </a:pPr>
            <a:r>
              <a:rPr lang="en-US" sz="3400" b="1" dirty="0"/>
              <a:t>Results</a:t>
            </a:r>
            <a:endParaRPr lang="en-US" sz="1800" b="1" dirty="0"/>
          </a:p>
          <a:p>
            <a:pPr marL="272743" indent="-272743">
              <a:spcBef>
                <a:spcPct val="10000"/>
              </a:spcBef>
              <a:buFont typeface="Arial" pitchFamily="34" charset="0"/>
              <a:buChar char="•"/>
              <a:tabLst>
                <a:tab pos="380396" algn="l"/>
              </a:tabLst>
            </a:pPr>
            <a:r>
              <a:rPr lang="en-US" sz="2900" dirty="0">
                <a:latin typeface="Times New Roman" pitchFamily="18" charset="0"/>
              </a:rPr>
              <a:t>Results tend to be best described in tables and graphs instead of text; however, some text is useful for interpretation purposes. Make sure graphs and tables are meaningful and can stand alone (no in depth explanation needed).</a:t>
            </a:r>
          </a:p>
          <a:p>
            <a:pPr marL="272743" indent="-272743">
              <a:spcBef>
                <a:spcPct val="10000"/>
              </a:spcBef>
              <a:buFont typeface="Arial" pitchFamily="34" charset="0"/>
              <a:buChar char="•"/>
              <a:tabLst>
                <a:tab pos="380396" algn="l"/>
              </a:tabLst>
            </a:pPr>
            <a:r>
              <a:rPr lang="en-US" sz="2900" dirty="0">
                <a:latin typeface="Times New Roman" pitchFamily="18" charset="0"/>
              </a:rPr>
              <a:t>Always label graph axes and provide a title or figure caption. </a:t>
            </a:r>
          </a:p>
          <a:p>
            <a:pPr marL="272743" indent="-272743">
              <a:spcBef>
                <a:spcPct val="10000"/>
              </a:spcBef>
              <a:buFont typeface="Arial" pitchFamily="34" charset="0"/>
              <a:buChar char="•"/>
              <a:tabLst>
                <a:tab pos="380396" algn="l"/>
              </a:tabLst>
            </a:pPr>
            <a:r>
              <a:rPr lang="en-US" sz="2900" dirty="0">
                <a:latin typeface="Times New Roman" pitchFamily="18" charset="0"/>
              </a:rPr>
              <a:t>Use * to denote statistically significant findings and be sure to note the meaning in the figure caption. For example: (* Indicates </a:t>
            </a:r>
            <a:r>
              <a:rPr lang="en-US" sz="2900" i="1" dirty="0">
                <a:latin typeface="Times New Roman" pitchFamily="18" charset="0"/>
              </a:rPr>
              <a:t>p</a:t>
            </a:r>
            <a:r>
              <a:rPr lang="en-US" sz="2900" dirty="0">
                <a:latin typeface="Times New Roman" pitchFamily="18" charset="0"/>
              </a:rPr>
              <a:t> &lt; 0.05)</a:t>
            </a:r>
            <a:r>
              <a:rPr lang="en-US" sz="1800" dirty="0">
                <a:latin typeface="Times New Roman" pitchFamily="18" charset="0"/>
              </a:rPr>
              <a:t>	</a:t>
            </a:r>
          </a:p>
        </p:txBody>
      </p:sp>
      <p:sp>
        <p:nvSpPr>
          <p:cNvPr id="2055" name="Text Box 13"/>
          <p:cNvSpPr txBox="1">
            <a:spLocks noChangeArrowheads="1"/>
          </p:cNvSpPr>
          <p:nvPr/>
        </p:nvSpPr>
        <p:spPr bwMode="auto">
          <a:xfrm>
            <a:off x="27517941" y="5715003"/>
            <a:ext cx="7443346" cy="10186736"/>
          </a:xfrm>
          <a:prstGeom prst="rect">
            <a:avLst/>
          </a:prstGeom>
          <a:solidFill>
            <a:schemeClr val="bg1"/>
          </a:solidFill>
          <a:ln w="12700">
            <a:solidFill>
              <a:schemeClr val="hlink"/>
            </a:solidFill>
            <a:miter lim="800000"/>
            <a:headEnd/>
            <a:tailEnd/>
          </a:ln>
        </p:spPr>
        <p:txBody>
          <a:bodyPr lIns="695580" tIns="347790" rIns="695580" bIns="695580"/>
          <a:lstStyle/>
          <a:p>
            <a:pPr>
              <a:spcBef>
                <a:spcPct val="50000"/>
              </a:spcBef>
              <a:tabLst>
                <a:tab pos="483043" algn="l"/>
              </a:tabLst>
              <a:defRPr/>
            </a:pPr>
            <a:r>
              <a:rPr lang="en-US" sz="3400" b="1" dirty="0">
                <a:latin typeface="Helvetica" pitchFamily="-111" charset="0"/>
                <a:ea typeface="ＭＳ Ｐゴシック" pitchFamily="-111" charset="-128"/>
              </a:rPr>
              <a:t>Discussion</a:t>
            </a:r>
          </a:p>
          <a:p>
            <a:pPr>
              <a:spcBef>
                <a:spcPct val="50000"/>
              </a:spcBef>
              <a:buFont typeface="Wingdings" pitchFamily="2" charset="2"/>
              <a:buChar char="§"/>
              <a:tabLst>
                <a:tab pos="483043" algn="l"/>
              </a:tabLst>
              <a:defRPr/>
            </a:pPr>
            <a:r>
              <a:rPr lang="en-US" dirty="0">
                <a:latin typeface="+mn-lt"/>
                <a:ea typeface="ＭＳ Ｐゴシック" pitchFamily="-111" charset="-128"/>
              </a:rPr>
              <a:t> Relate your findings back to critical research: how were the results similar/ different and suggest possible explanations for why. </a:t>
            </a:r>
          </a:p>
          <a:p>
            <a:pPr>
              <a:spcBef>
                <a:spcPct val="50000"/>
              </a:spcBef>
              <a:buFont typeface="Wingdings" pitchFamily="2" charset="2"/>
              <a:buChar char="§"/>
              <a:tabLst>
                <a:tab pos="483043" algn="l"/>
              </a:tabLst>
              <a:defRPr/>
            </a:pPr>
            <a:r>
              <a:rPr lang="en-US" dirty="0">
                <a:latin typeface="+mn-lt"/>
                <a:ea typeface="ＭＳ Ｐゴシック" pitchFamily="-111" charset="-128"/>
              </a:rPr>
              <a:t> Continue to use short, concise sentences or bullet points. Paragraphs of text may be discouraging for readers. </a:t>
            </a:r>
          </a:p>
          <a:p>
            <a:pPr>
              <a:spcBef>
                <a:spcPct val="50000"/>
              </a:spcBef>
              <a:buFont typeface="Wingdings" pitchFamily="2" charset="2"/>
              <a:buChar char="§"/>
              <a:tabLst>
                <a:tab pos="483043" algn="l"/>
              </a:tabLst>
              <a:defRPr/>
            </a:pPr>
            <a:r>
              <a:rPr lang="en-US" dirty="0">
                <a:latin typeface="+mn-lt"/>
                <a:ea typeface="ＭＳ Ｐゴシック" pitchFamily="-111" charset="-128"/>
              </a:rPr>
              <a:t> Focus on practical applications and the implications of your results. </a:t>
            </a:r>
          </a:p>
          <a:p>
            <a:pPr>
              <a:spcBef>
                <a:spcPct val="50000"/>
              </a:spcBef>
              <a:buFont typeface="Wingdings" pitchFamily="2" charset="2"/>
              <a:buChar char="§"/>
              <a:tabLst>
                <a:tab pos="483043" algn="l"/>
              </a:tabLst>
              <a:defRPr/>
            </a:pPr>
            <a:r>
              <a:rPr lang="en-US" dirty="0">
                <a:latin typeface="+mn-lt"/>
                <a:ea typeface="ＭＳ Ｐゴシック" pitchFamily="-111" charset="-128"/>
              </a:rPr>
              <a:t> You may address the limitations to your study and suggest directions for future research at the end of this section. </a:t>
            </a:r>
          </a:p>
        </p:txBody>
      </p:sp>
      <p:sp>
        <p:nvSpPr>
          <p:cNvPr id="3" name="Text Box 14"/>
          <p:cNvSpPr txBox="1">
            <a:spLocks noChangeArrowheads="1"/>
          </p:cNvSpPr>
          <p:nvPr/>
        </p:nvSpPr>
        <p:spPr bwMode="auto">
          <a:xfrm>
            <a:off x="1229180" y="2846918"/>
            <a:ext cx="34072286" cy="2498915"/>
          </a:xfrm>
          <a:prstGeom prst="rect">
            <a:avLst/>
          </a:prstGeom>
          <a:noFill/>
          <a:ln w="12700">
            <a:noFill/>
            <a:miter lim="800000"/>
            <a:headEnd/>
            <a:tailEnd/>
          </a:ln>
        </p:spPr>
        <p:txBody>
          <a:bodyPr lIns="208674" tIns="208674" rIns="208674" bIns="208674">
            <a:spAutoFit/>
          </a:bodyPr>
          <a:lstStyle/>
          <a:p>
            <a:pPr algn="ctr"/>
            <a:r>
              <a:rPr lang="en-US" sz="4500" b="1" dirty="0"/>
              <a:t>Authors</a:t>
            </a:r>
            <a:br>
              <a:rPr lang="en-US" sz="4500" b="1" dirty="0"/>
            </a:br>
            <a:r>
              <a:rPr lang="en-US" sz="4500" dirty="0"/>
              <a:t>College of Saint Benedict/Saint John’s University </a:t>
            </a:r>
          </a:p>
          <a:p>
            <a:pPr algn="ctr"/>
            <a:r>
              <a:rPr lang="en-US" sz="4500" dirty="0"/>
              <a:t>Exercise Science and Sport Studies Department</a:t>
            </a:r>
          </a:p>
        </p:txBody>
      </p:sp>
      <p:sp>
        <p:nvSpPr>
          <p:cNvPr id="2056" name="Text Box 15"/>
          <p:cNvSpPr txBox="1">
            <a:spLocks noChangeArrowheads="1"/>
          </p:cNvSpPr>
          <p:nvPr/>
        </p:nvSpPr>
        <p:spPr bwMode="auto">
          <a:xfrm>
            <a:off x="27452411" y="19631528"/>
            <a:ext cx="7508876" cy="4451684"/>
          </a:xfrm>
          <a:prstGeom prst="rect">
            <a:avLst/>
          </a:prstGeom>
          <a:solidFill>
            <a:schemeClr val="bg1"/>
          </a:solidFill>
          <a:ln w="12700">
            <a:solidFill>
              <a:schemeClr val="hlink"/>
            </a:solidFill>
            <a:miter lim="800000"/>
            <a:headEnd/>
            <a:tailEnd/>
          </a:ln>
        </p:spPr>
        <p:txBody>
          <a:bodyPr lIns="695580" tIns="347790" rIns="695580" bIns="695580"/>
          <a:lstStyle/>
          <a:p>
            <a:pPr marL="380396" indent="-380396">
              <a:spcBef>
                <a:spcPct val="50000"/>
              </a:spcBef>
              <a:defRPr/>
            </a:pPr>
            <a:r>
              <a:rPr lang="en-US" sz="3400" b="1" dirty="0">
                <a:latin typeface="Helvetica" pitchFamily="-111" charset="0"/>
              </a:rPr>
              <a:t>Literature Cited</a:t>
            </a:r>
          </a:p>
          <a:p>
            <a:pPr>
              <a:defRPr/>
            </a:pPr>
            <a:r>
              <a:rPr lang="en-US" sz="1700" dirty="0">
                <a:latin typeface="+mn-lt"/>
              </a:rPr>
              <a:t>Use APA format for your literature cited. Where you have cited studies, use superscript numbers that correspond to the alphabetized literature in this section. This might mean that the order of appearance of your citations is not the same as the alphabetical order listed here</a:t>
            </a:r>
            <a:r>
              <a:rPr lang="en-US" sz="1600" dirty="0">
                <a:latin typeface="+mn-lt"/>
              </a:rPr>
              <a:t>.  This text can be relatively small. </a:t>
            </a:r>
          </a:p>
          <a:p>
            <a:pPr>
              <a:defRPr/>
            </a:pPr>
            <a:endParaRPr lang="en-US" sz="1600" dirty="0">
              <a:latin typeface="+mn-lt"/>
            </a:endParaRPr>
          </a:p>
          <a:p>
            <a:r>
              <a:rPr lang="en-US" sz="1600" dirty="0"/>
              <a:t>1. Bailey, D., </a:t>
            </a:r>
            <a:r>
              <a:rPr lang="en-US" sz="1600" dirty="0" err="1"/>
              <a:t>Erith</a:t>
            </a:r>
            <a:r>
              <a:rPr lang="en-US" sz="1600" dirty="0"/>
              <a:t>, S.J., Griffin, P.J., Dowson, A., Brewer, D.S., </a:t>
            </a:r>
            <a:r>
              <a:rPr lang="en-US" sz="1600" i="1" dirty="0"/>
              <a:t>et al.</a:t>
            </a:r>
            <a:r>
              <a:rPr lang="en-US" sz="1600" dirty="0"/>
              <a:t> (2007). Influence of cold-water immersion on indices of muscle damage following prolonged intermittent shuttle running. </a:t>
            </a:r>
            <a:r>
              <a:rPr lang="en-US" sz="1600" i="1" dirty="0"/>
              <a:t>Journal of Sports Sciences, 25</a:t>
            </a:r>
            <a:r>
              <a:rPr lang="en-US" sz="1600" dirty="0"/>
              <a:t>, 1163-1170.</a:t>
            </a:r>
          </a:p>
          <a:p>
            <a:r>
              <a:rPr lang="en-US" sz="1600" dirty="0"/>
              <a:t>2. </a:t>
            </a:r>
            <a:r>
              <a:rPr lang="en-US" sz="1600" dirty="0" err="1"/>
              <a:t>Eston</a:t>
            </a:r>
            <a:r>
              <a:rPr lang="en-US" sz="1600" dirty="0"/>
              <a:t>, R. &amp; Peters, D. (1999). Effects of cold water immersion on the symptoms of exercise-induced muscle damage. </a:t>
            </a:r>
            <a:r>
              <a:rPr lang="en-US" sz="1600" i="1" dirty="0"/>
              <a:t>Journal of Sports Sciences, 17</a:t>
            </a:r>
            <a:r>
              <a:rPr lang="en-US" sz="1600" dirty="0"/>
              <a:t>, 231-238.</a:t>
            </a:r>
          </a:p>
          <a:p>
            <a:pPr>
              <a:defRPr/>
            </a:pPr>
            <a:endParaRPr lang="en-US" sz="1500" dirty="0">
              <a:latin typeface="Times New Roman" pitchFamily="18" charset="0"/>
            </a:endParaRPr>
          </a:p>
        </p:txBody>
      </p:sp>
      <p:sp>
        <p:nvSpPr>
          <p:cNvPr id="2057" name="Rectangle 180"/>
          <p:cNvSpPr>
            <a:spLocks noChangeArrowheads="1"/>
          </p:cNvSpPr>
          <p:nvPr/>
        </p:nvSpPr>
        <p:spPr bwMode="auto">
          <a:xfrm>
            <a:off x="4546518" y="1181270"/>
            <a:ext cx="27886881" cy="1147455"/>
          </a:xfrm>
          <a:prstGeom prst="rect">
            <a:avLst/>
          </a:prstGeom>
          <a:noFill/>
          <a:ln w="9525">
            <a:noFill/>
            <a:miter lim="800000"/>
            <a:headEnd/>
            <a:tailEnd/>
          </a:ln>
        </p:spPr>
        <p:txBody>
          <a:bodyPr wrap="square" lIns="69558" tIns="34779" rIns="69558" bIns="34779">
            <a:spAutoFit/>
          </a:bodyPr>
          <a:lstStyle/>
          <a:p>
            <a:pPr algn="ctr"/>
            <a:r>
              <a:rPr lang="en-US" sz="7000" b="1" dirty="0"/>
              <a:t>Title</a:t>
            </a:r>
          </a:p>
        </p:txBody>
      </p:sp>
      <p:sp>
        <p:nvSpPr>
          <p:cNvPr id="15" name="Text Box 7"/>
          <p:cNvSpPr txBox="1">
            <a:spLocks noChangeArrowheads="1"/>
          </p:cNvSpPr>
          <p:nvPr/>
        </p:nvSpPr>
        <p:spPr bwMode="auto">
          <a:xfrm>
            <a:off x="1443491" y="12402209"/>
            <a:ext cx="7497536" cy="2600991"/>
          </a:xfrm>
          <a:prstGeom prst="rect">
            <a:avLst/>
          </a:prstGeom>
          <a:solidFill>
            <a:schemeClr val="bg1"/>
          </a:solidFill>
          <a:ln w="12700">
            <a:solidFill>
              <a:schemeClr val="hlink"/>
            </a:solidFill>
            <a:miter lim="800000"/>
            <a:headEnd/>
            <a:tailEnd/>
          </a:ln>
        </p:spPr>
        <p:txBody>
          <a:bodyPr lIns="695580" tIns="347790" rIns="695580" bIns="695580"/>
          <a:lstStyle/>
          <a:p>
            <a:pPr algn="just">
              <a:spcBef>
                <a:spcPct val="50000"/>
              </a:spcBef>
              <a:tabLst>
                <a:tab pos="380396" algn="l"/>
              </a:tabLst>
              <a:defRPr/>
            </a:pPr>
            <a:r>
              <a:rPr lang="en-US" sz="3400" b="1" dirty="0">
                <a:latin typeface="Helvetica" pitchFamily="-111" charset="0"/>
                <a:ea typeface="ＭＳ Ｐゴシック" pitchFamily="-111" charset="-128"/>
              </a:rPr>
              <a:t>Purpose</a:t>
            </a:r>
            <a:endParaRPr lang="en-US" sz="3400" dirty="0">
              <a:latin typeface="Helvetica" pitchFamily="-111" charset="0"/>
              <a:ea typeface="ＭＳ Ｐゴシック" pitchFamily="-111" charset="-128"/>
            </a:endParaRPr>
          </a:p>
          <a:p>
            <a:pPr>
              <a:spcAft>
                <a:spcPts val="760"/>
              </a:spcAft>
              <a:buFont typeface="Wingdings" pitchFamily="2" charset="2"/>
              <a:buChar char="§"/>
              <a:defRPr/>
            </a:pPr>
            <a:r>
              <a:rPr lang="en-US" dirty="0">
                <a:latin typeface="+mn-lt"/>
              </a:rPr>
              <a:t> List your purpose here.</a:t>
            </a:r>
          </a:p>
          <a:p>
            <a:pPr>
              <a:spcAft>
                <a:spcPts val="760"/>
              </a:spcAft>
              <a:buFont typeface="Wingdings" pitchFamily="2" charset="2"/>
              <a:buChar char="§"/>
              <a:defRPr/>
            </a:pPr>
            <a:r>
              <a:rPr lang="en-US" dirty="0">
                <a:latin typeface="+mn-lt"/>
              </a:rPr>
              <a:t> And list your hypothesis here. </a:t>
            </a:r>
          </a:p>
        </p:txBody>
      </p:sp>
      <p:sp>
        <p:nvSpPr>
          <p:cNvPr id="56" name="Text Box 13"/>
          <p:cNvSpPr txBox="1">
            <a:spLocks noChangeArrowheads="1"/>
          </p:cNvSpPr>
          <p:nvPr/>
        </p:nvSpPr>
        <p:spPr bwMode="auto">
          <a:xfrm>
            <a:off x="27475090" y="16002001"/>
            <a:ext cx="7508876" cy="3509211"/>
          </a:xfrm>
          <a:prstGeom prst="rect">
            <a:avLst/>
          </a:prstGeom>
          <a:solidFill>
            <a:schemeClr val="bg1"/>
          </a:solidFill>
          <a:ln w="12700">
            <a:solidFill>
              <a:schemeClr val="hlink"/>
            </a:solidFill>
            <a:miter lim="800000"/>
            <a:headEnd/>
            <a:tailEnd/>
          </a:ln>
        </p:spPr>
        <p:txBody>
          <a:bodyPr lIns="695580" tIns="347790" rIns="695580" bIns="695580"/>
          <a:lstStyle/>
          <a:p>
            <a:pPr>
              <a:spcBef>
                <a:spcPct val="50000"/>
              </a:spcBef>
              <a:tabLst>
                <a:tab pos="483043" algn="l"/>
              </a:tabLst>
              <a:defRPr/>
            </a:pPr>
            <a:r>
              <a:rPr lang="en-US" sz="3400" b="1" dirty="0">
                <a:latin typeface="Helvetica" pitchFamily="-111" charset="0"/>
                <a:ea typeface="ＭＳ Ｐゴシック" pitchFamily="-111" charset="-128"/>
              </a:rPr>
              <a:t>Conclusion (s)</a:t>
            </a:r>
            <a:endParaRPr lang="en-US" sz="1800" dirty="0">
              <a:latin typeface="+mn-lt"/>
              <a:ea typeface="ＭＳ Ｐゴシック" pitchFamily="-111" charset="-128"/>
            </a:endParaRPr>
          </a:p>
          <a:p>
            <a:pPr>
              <a:spcBef>
                <a:spcPct val="50000"/>
              </a:spcBef>
              <a:tabLst>
                <a:tab pos="483043" algn="l"/>
              </a:tabLst>
              <a:defRPr/>
            </a:pPr>
            <a:r>
              <a:rPr lang="en-US" dirty="0">
                <a:latin typeface="+mn-lt"/>
                <a:ea typeface="ＭＳ Ｐゴシック" pitchFamily="-111" charset="-128"/>
              </a:rPr>
              <a:t>In very concise terms, what did you find? What were the conclusions from your research. </a:t>
            </a:r>
            <a:r>
              <a:rPr lang="en-US" dirty="0" smtClean="0">
                <a:latin typeface="+mn-lt"/>
                <a:ea typeface="ＭＳ Ｐゴシック" pitchFamily="-111" charset="-128"/>
              </a:rPr>
              <a:t>This should be short- 1-2 bullet points/sentences.</a:t>
            </a:r>
            <a:endParaRPr lang="en-US" dirty="0">
              <a:latin typeface="+mn-lt"/>
              <a:ea typeface="ＭＳ Ｐゴシック" pitchFamily="-111" charset="-128"/>
            </a:endParaRPr>
          </a:p>
        </p:txBody>
      </p:sp>
      <p:pic>
        <p:nvPicPr>
          <p:cNvPr id="2104" name="Picture 66"/>
          <p:cNvPicPr>
            <a:picLocks noChangeAspect="1" noChangeArrowheads="1"/>
          </p:cNvPicPr>
          <p:nvPr/>
        </p:nvPicPr>
        <p:blipFill>
          <a:blip r:embed="rId4"/>
          <a:srcRect/>
          <a:stretch>
            <a:fillRect/>
          </a:stretch>
        </p:blipFill>
        <p:spPr bwMode="auto">
          <a:xfrm>
            <a:off x="1229179" y="762000"/>
            <a:ext cx="4666117" cy="4697678"/>
          </a:xfrm>
          <a:prstGeom prst="rect">
            <a:avLst/>
          </a:prstGeom>
          <a:noFill/>
          <a:ln w="9525">
            <a:noFill/>
            <a:miter lim="800000"/>
            <a:headEnd/>
            <a:tailEnd/>
          </a:ln>
        </p:spPr>
      </p:pic>
      <p:sp>
        <p:nvSpPr>
          <p:cNvPr id="4" name="TextBox 3"/>
          <p:cNvSpPr txBox="1"/>
          <p:nvPr/>
        </p:nvSpPr>
        <p:spPr>
          <a:xfrm>
            <a:off x="6452742" y="761999"/>
            <a:ext cx="5686707" cy="4690091"/>
          </a:xfrm>
          <a:prstGeom prst="rect">
            <a:avLst/>
          </a:prstGeom>
          <a:noFill/>
        </p:spPr>
        <p:txBody>
          <a:bodyPr wrap="square" lIns="72731" tIns="36366" rIns="72731" bIns="36366" rtlCol="0">
            <a:spAutoFit/>
          </a:bodyPr>
          <a:lstStyle/>
          <a:p>
            <a:r>
              <a:rPr lang="en-US" b="1" dirty="0" smtClean="0"/>
              <a:t>First thing:</a:t>
            </a:r>
          </a:p>
          <a:p>
            <a:pPr marL="363657" indent="-363657">
              <a:buFont typeface="Arial" pitchFamily="34" charset="0"/>
              <a:buChar char="•"/>
            </a:pPr>
            <a:r>
              <a:rPr lang="en-US" dirty="0" smtClean="0"/>
              <a:t>This poster is formatted for 40” wide and 30” tall. Undergrad Research grants will only cover posters this large for S&amp;C day. (The largest poster SJU can print is 48 wide x 40 tall). To change the dimensions, go to ‘Design’ and ‘Page Set Up’ . Make sure your poster meets the requirements for the conference where you are presenting.</a:t>
            </a:r>
          </a:p>
          <a:p>
            <a:endParaRPr lang="en-US" dirty="0"/>
          </a:p>
        </p:txBody>
      </p:sp>
      <p:sp>
        <p:nvSpPr>
          <p:cNvPr id="5" name="TextBox 4"/>
          <p:cNvSpPr txBox="1"/>
          <p:nvPr/>
        </p:nvSpPr>
        <p:spPr>
          <a:xfrm>
            <a:off x="10720553" y="19511212"/>
            <a:ext cx="14441214" cy="6613694"/>
          </a:xfrm>
          <a:prstGeom prst="rect">
            <a:avLst/>
          </a:prstGeom>
          <a:noFill/>
        </p:spPr>
        <p:txBody>
          <a:bodyPr wrap="square" lIns="72731" tIns="36366" rIns="72731" bIns="36366" rtlCol="0">
            <a:spAutoFit/>
          </a:bodyPr>
          <a:lstStyle/>
          <a:p>
            <a:r>
              <a:rPr lang="en-US" dirty="0" smtClean="0"/>
              <a:t>Other formatting tips: (this is an example of the Helvetica font)</a:t>
            </a:r>
          </a:p>
          <a:p>
            <a:pPr marL="363657" indent="-363657">
              <a:buFont typeface="Arial" pitchFamily="34" charset="0"/>
              <a:buChar char="•"/>
            </a:pPr>
            <a:r>
              <a:rPr lang="en-US" dirty="0" smtClean="0"/>
              <a:t>Use fonts that are easy to read: Helvetica, Times New Roman, Arial</a:t>
            </a:r>
          </a:p>
          <a:p>
            <a:pPr marL="363657" indent="-363657">
              <a:buFont typeface="Arial" pitchFamily="34" charset="0"/>
              <a:buChar char="•"/>
            </a:pPr>
            <a:r>
              <a:rPr lang="en-US" dirty="0" smtClean="0"/>
              <a:t>Make sure all fonts are the same on your poster. </a:t>
            </a:r>
          </a:p>
          <a:p>
            <a:pPr marL="363657" indent="-363657">
              <a:buFont typeface="Arial" pitchFamily="34" charset="0"/>
              <a:buChar char="•"/>
            </a:pPr>
            <a:r>
              <a:rPr lang="en-US" dirty="0" smtClean="0"/>
              <a:t>Font size should be easy to read from a 4 foot distance. 24 point should be the minimum font size for any section except the references. </a:t>
            </a:r>
          </a:p>
          <a:p>
            <a:pPr marL="363657" indent="-363657">
              <a:buFont typeface="Arial" pitchFamily="34" charset="0"/>
              <a:buChar char="•"/>
            </a:pPr>
            <a:r>
              <a:rPr lang="en-US" dirty="0" smtClean="0"/>
              <a:t>All headings should be formatted exactly the same. Everything should BE CONSISTENT. </a:t>
            </a:r>
          </a:p>
          <a:p>
            <a:pPr marL="363657" indent="-363657">
              <a:buFont typeface="Arial" pitchFamily="34" charset="0"/>
              <a:buChar char="•"/>
            </a:pPr>
            <a:r>
              <a:rPr lang="en-US" dirty="0" smtClean="0"/>
              <a:t>All bullets should be formatted the same (make sure your indents/hanging indents/ and spaces after bullets are the same.</a:t>
            </a:r>
          </a:p>
          <a:p>
            <a:pPr marL="363657" indent="-363657">
              <a:buFont typeface="Arial" pitchFamily="34" charset="0"/>
              <a:buChar char="•"/>
            </a:pPr>
            <a:r>
              <a:rPr lang="en-US" dirty="0" smtClean="0"/>
              <a:t>Check the paragraph spacing settings (right click </a:t>
            </a:r>
            <a:r>
              <a:rPr lang="en-US" dirty="0" smtClean="0">
                <a:sym typeface="Wingdings" pitchFamily="2" charset="2"/>
              </a:rPr>
              <a:t> paragraph) </a:t>
            </a:r>
            <a:r>
              <a:rPr lang="en-US" dirty="0" smtClean="0"/>
              <a:t>for each textbox and section- all setting should be consistent </a:t>
            </a:r>
          </a:p>
          <a:p>
            <a:pPr marL="363657" indent="-363657">
              <a:buFont typeface="Arial" pitchFamily="34" charset="0"/>
              <a:buChar char="•"/>
            </a:pPr>
            <a:r>
              <a:rPr lang="en-US" dirty="0" smtClean="0"/>
              <a:t>Do not use white text on a dark background, this is difficult to read. </a:t>
            </a:r>
          </a:p>
          <a:p>
            <a:pPr marL="363657" indent="-363657">
              <a:buFont typeface="Arial" pitchFamily="34" charset="0"/>
              <a:buChar char="•"/>
            </a:pPr>
            <a:r>
              <a:rPr lang="en-US" dirty="0" smtClean="0"/>
              <a:t>Use light colored backgrounds. Very bright colors tend to be distracting.</a:t>
            </a:r>
          </a:p>
          <a:p>
            <a:pPr marL="363657" indent="-363657">
              <a:buFont typeface="Arial" pitchFamily="34" charset="0"/>
              <a:buChar char="•"/>
            </a:pPr>
            <a:r>
              <a:rPr lang="en-US" dirty="0" smtClean="0"/>
              <a:t>Make sure to limit text on your poster and leave blank space. Too much text or too many pictures make the poster look cluttered and uninviting. </a:t>
            </a:r>
          </a:p>
          <a:p>
            <a:pPr marL="363657" indent="-363657">
              <a:buFont typeface="Arial" pitchFamily="34" charset="0"/>
              <a:buChar char="•"/>
            </a:pPr>
            <a:r>
              <a:rPr lang="en-US" dirty="0" smtClean="0"/>
              <a:t>The sections presented here may be moved around depending on how much space you need for each section. Be sure to keep everything in a logical order. If you need less space, a picture or clip art may be appropriate. </a:t>
            </a:r>
            <a:endParaRPr lang="en-US" dirty="0"/>
          </a:p>
        </p:txBody>
      </p:sp>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39449" y="9882850"/>
            <a:ext cx="12297103" cy="8174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21"/>
          <p:cNvSpPr txBox="1"/>
          <p:nvPr/>
        </p:nvSpPr>
        <p:spPr>
          <a:xfrm>
            <a:off x="13357636" y="18086125"/>
            <a:ext cx="7906466" cy="825316"/>
          </a:xfrm>
          <a:prstGeom prst="rect">
            <a:avLst/>
          </a:prstGeom>
          <a:noFill/>
        </p:spPr>
        <p:txBody>
          <a:bodyPr wrap="square" lIns="55334" tIns="27667" rIns="55334" bIns="27667" rtlCol="0">
            <a:spAutoFit/>
          </a:bodyPr>
          <a:lstStyle/>
          <a:p>
            <a:r>
              <a:rPr lang="en-US" dirty="0" smtClean="0">
                <a:latin typeface="+mn-lt"/>
              </a:rPr>
              <a:t>Figure 1. Mean 2.5 mile time trail (minutes) and 20 meter sprint times (seconds) pre- and post-season.</a:t>
            </a:r>
            <a:endParaRPr lang="en-US" dirty="0">
              <a:latin typeface="+mn-lt"/>
            </a:endParaRPr>
          </a:p>
        </p:txBody>
      </p:sp>
      <p:pic>
        <p:nvPicPr>
          <p:cNvPr id="17" name="Pictur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9954483" y="552962"/>
            <a:ext cx="4947662" cy="4947662"/>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emplate>Civic</Template>
  <TotalTime>401</TotalTime>
  <Words>768</Words>
  <Application>Microsoft Office PowerPoint</Application>
  <PresentationFormat>Custom</PresentationFormat>
  <Paragraphs>60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Swarthmore College</Company>
  <LinksUpToDate>false</LinksUpToDate>
  <SharedDoc>false</SharedDoc>
  <HyperlinkBase>http://www.swarthmore.edu/NatSci/cpurrin1/posteradvice.htm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scientific posters (Swarthmore College)</dc:title>
  <dc:creator>Colin Purrington</dc:creator>
  <dc:description>Suggestions and gripes to: cpurrin1@swarthmore.edu</dc:description>
  <cp:lastModifiedBy>Stenson, Mary</cp:lastModifiedBy>
  <cp:revision>562</cp:revision>
  <cp:lastPrinted>2009-04-08T18:36:54Z</cp:lastPrinted>
  <dcterms:created xsi:type="dcterms:W3CDTF">2012-02-16T20:20:25Z</dcterms:created>
  <dcterms:modified xsi:type="dcterms:W3CDTF">2013-04-23T17:52:47Z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